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  <p:sldMasterId id="2147483781" r:id="rId2"/>
  </p:sldMasterIdLst>
  <p:sldIdLst>
    <p:sldId id="256" r:id="rId3"/>
    <p:sldId id="285" r:id="rId4"/>
    <p:sldId id="283" r:id="rId5"/>
    <p:sldId id="286" r:id="rId6"/>
    <p:sldId id="265" r:id="rId7"/>
    <p:sldId id="269" r:id="rId8"/>
    <p:sldId id="287" r:id="rId9"/>
    <p:sldId id="288" r:id="rId10"/>
    <p:sldId id="289" r:id="rId11"/>
    <p:sldId id="275" r:id="rId12"/>
    <p:sldId id="290" r:id="rId13"/>
    <p:sldId id="276" r:id="rId14"/>
    <p:sldId id="291" r:id="rId15"/>
    <p:sldId id="296" r:id="rId16"/>
    <p:sldId id="297" r:id="rId17"/>
    <p:sldId id="298" r:id="rId18"/>
    <p:sldId id="300" r:id="rId19"/>
    <p:sldId id="299" r:id="rId20"/>
    <p:sldId id="307" r:id="rId21"/>
    <p:sldId id="302" r:id="rId22"/>
    <p:sldId id="305" r:id="rId23"/>
    <p:sldId id="308" r:id="rId24"/>
    <p:sldId id="30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2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3FBC93-7E12-4B98-909C-4DF2EC6F7E4B}" type="doc">
      <dgm:prSet loTypeId="urn:microsoft.com/office/officeart/2008/layout/VerticalCurvedList" loCatId="list" qsTypeId="urn:microsoft.com/office/officeart/2005/8/quickstyle/3d3" qsCatId="3D" csTypeId="urn:microsoft.com/office/officeart/2005/8/colors/accent4_5" csCatId="accent4" phldr="1"/>
      <dgm:spPr/>
    </dgm:pt>
    <dgm:pt modelId="{B2EA31F5-DED5-4091-953E-7B1F146DF134}">
      <dgm:prSet phldrT="[Text]" custT="1"/>
      <dgm:spPr/>
      <dgm:t>
        <a:bodyPr/>
        <a:lstStyle/>
        <a:p>
          <a:r>
            <a:rPr lang="mk-MK" sz="2000" dirty="0"/>
            <a:t>The server then retrieves that data, interprets it, performs the necessary actions, and sends it back. </a:t>
          </a:r>
        </a:p>
      </dgm:t>
    </dgm:pt>
    <dgm:pt modelId="{DF11A5FA-522E-4B36-A256-61E2F1F077A1}" type="parTrans" cxnId="{64AC79BD-9203-48C2-A273-3BAD62236D6C}">
      <dgm:prSet/>
      <dgm:spPr/>
      <dgm:t>
        <a:bodyPr/>
        <a:lstStyle/>
        <a:p>
          <a:endParaRPr lang="mk-MK"/>
        </a:p>
      </dgm:t>
    </dgm:pt>
    <dgm:pt modelId="{AD54DC02-EB66-4538-95BF-B8CD6840DF4F}" type="sibTrans" cxnId="{64AC79BD-9203-48C2-A273-3BAD62236D6C}">
      <dgm:prSet/>
      <dgm:spPr/>
      <dgm:t>
        <a:bodyPr/>
        <a:lstStyle/>
        <a:p>
          <a:endParaRPr lang="mk-MK"/>
        </a:p>
      </dgm:t>
    </dgm:pt>
    <dgm:pt modelId="{9285FC09-84D1-41C4-B0CE-5D9C0A5C673B}">
      <dgm:prSet phldrT="[Text]" custT="1"/>
      <dgm:spPr/>
      <dgm:t>
        <a:bodyPr/>
        <a:lstStyle/>
        <a:p>
          <a:r>
            <a:rPr lang="mk-MK" sz="2000" dirty="0"/>
            <a:t>The application then interprets that data and presents the needed information in a readable way. </a:t>
          </a:r>
        </a:p>
      </dgm:t>
    </dgm:pt>
    <dgm:pt modelId="{3B09469F-4A30-4B10-B4D9-5624A84B17A0}" type="parTrans" cxnId="{78CBDF27-765E-4862-84F9-0AFA40A18511}">
      <dgm:prSet/>
      <dgm:spPr/>
      <dgm:t>
        <a:bodyPr/>
        <a:lstStyle/>
        <a:p>
          <a:endParaRPr lang="mk-MK"/>
        </a:p>
      </dgm:t>
    </dgm:pt>
    <dgm:pt modelId="{0DDA44F9-243D-4046-BC57-6A8D4F8EF35C}" type="sibTrans" cxnId="{78CBDF27-765E-4862-84F9-0AFA40A18511}">
      <dgm:prSet/>
      <dgm:spPr/>
      <dgm:t>
        <a:bodyPr/>
        <a:lstStyle/>
        <a:p>
          <a:endParaRPr lang="mk-MK"/>
        </a:p>
      </dgm:t>
    </dgm:pt>
    <dgm:pt modelId="{6AF504BD-AF49-418D-A590-17426F61081F}">
      <dgm:prSet phldrT="[Text]" custT="1"/>
      <dgm:spPr/>
      <dgm:t>
        <a:bodyPr/>
        <a:lstStyle/>
        <a:p>
          <a:r>
            <a:rPr lang="mk-MK" sz="2000" dirty="0"/>
            <a:t>When an application is used, it connects to the Internet and sends data to a server. </a:t>
          </a:r>
        </a:p>
      </dgm:t>
    </dgm:pt>
    <dgm:pt modelId="{21080BCD-ADC4-4D8A-90C1-AE72BE733498}" type="sibTrans" cxnId="{775E782B-977F-461B-94A1-25E916BD2D91}">
      <dgm:prSet/>
      <dgm:spPr/>
      <dgm:t>
        <a:bodyPr/>
        <a:lstStyle/>
        <a:p>
          <a:endParaRPr lang="mk-MK"/>
        </a:p>
      </dgm:t>
    </dgm:pt>
    <dgm:pt modelId="{B63017FC-0183-4D3F-AEAC-419043151562}" type="parTrans" cxnId="{775E782B-977F-461B-94A1-25E916BD2D91}">
      <dgm:prSet/>
      <dgm:spPr/>
      <dgm:t>
        <a:bodyPr/>
        <a:lstStyle/>
        <a:p>
          <a:endParaRPr lang="mk-MK"/>
        </a:p>
      </dgm:t>
    </dgm:pt>
    <dgm:pt modelId="{A146CAAA-F5C4-4BE7-B99E-8ED870821A52}" type="pres">
      <dgm:prSet presAssocID="{F03FBC93-7E12-4B98-909C-4DF2EC6F7E4B}" presName="Name0" presStyleCnt="0">
        <dgm:presLayoutVars>
          <dgm:chMax val="7"/>
          <dgm:chPref val="7"/>
          <dgm:dir/>
        </dgm:presLayoutVars>
      </dgm:prSet>
      <dgm:spPr/>
    </dgm:pt>
    <dgm:pt modelId="{7304543D-0FDE-4E86-A9E5-454E4CD19EF6}" type="pres">
      <dgm:prSet presAssocID="{F03FBC93-7E12-4B98-909C-4DF2EC6F7E4B}" presName="Name1" presStyleCnt="0"/>
      <dgm:spPr/>
    </dgm:pt>
    <dgm:pt modelId="{5CDF6FF3-CA41-4FEE-8C9F-BBD70D37DE0D}" type="pres">
      <dgm:prSet presAssocID="{F03FBC93-7E12-4B98-909C-4DF2EC6F7E4B}" presName="cycle" presStyleCnt="0"/>
      <dgm:spPr/>
    </dgm:pt>
    <dgm:pt modelId="{BA8B9536-4825-4441-8FB9-36DE7F7DBCC6}" type="pres">
      <dgm:prSet presAssocID="{F03FBC93-7E12-4B98-909C-4DF2EC6F7E4B}" presName="srcNode" presStyleLbl="node1" presStyleIdx="0" presStyleCnt="3"/>
      <dgm:spPr/>
    </dgm:pt>
    <dgm:pt modelId="{91B8A5F3-35BA-421A-A2C6-92E21B511768}" type="pres">
      <dgm:prSet presAssocID="{F03FBC93-7E12-4B98-909C-4DF2EC6F7E4B}" presName="conn" presStyleLbl="parChTrans1D2" presStyleIdx="0" presStyleCnt="1"/>
      <dgm:spPr/>
    </dgm:pt>
    <dgm:pt modelId="{E3B757E6-90C3-428D-9075-926896C63A6E}" type="pres">
      <dgm:prSet presAssocID="{F03FBC93-7E12-4B98-909C-4DF2EC6F7E4B}" presName="extraNode" presStyleLbl="node1" presStyleIdx="0" presStyleCnt="3"/>
      <dgm:spPr/>
    </dgm:pt>
    <dgm:pt modelId="{84B9CC58-FB2B-4782-BBA4-E7583D270E42}" type="pres">
      <dgm:prSet presAssocID="{F03FBC93-7E12-4B98-909C-4DF2EC6F7E4B}" presName="dstNode" presStyleLbl="node1" presStyleIdx="0" presStyleCnt="3"/>
      <dgm:spPr/>
    </dgm:pt>
    <dgm:pt modelId="{269DCF78-9B0C-4E6D-9F26-A16CF734D83E}" type="pres">
      <dgm:prSet presAssocID="{6AF504BD-AF49-418D-A590-17426F61081F}" presName="text_1" presStyleLbl="node1" presStyleIdx="0" presStyleCnt="3" custLinFactNeighborY="4312">
        <dgm:presLayoutVars>
          <dgm:bulletEnabled val="1"/>
        </dgm:presLayoutVars>
      </dgm:prSet>
      <dgm:spPr/>
    </dgm:pt>
    <dgm:pt modelId="{26671575-90BD-4A28-BB48-DF1D6AB6EA71}" type="pres">
      <dgm:prSet presAssocID="{6AF504BD-AF49-418D-A590-17426F61081F}" presName="accent_1" presStyleCnt="0"/>
      <dgm:spPr/>
    </dgm:pt>
    <dgm:pt modelId="{A309F247-40C6-4FE4-A114-709768F3EB66}" type="pres">
      <dgm:prSet presAssocID="{6AF504BD-AF49-418D-A590-17426F61081F}" presName="accentRepeatNode" presStyleLbl="solidFgAcc1" presStyleIdx="0" presStyleCnt="3" custLinFactNeighborY="3450"/>
      <dgm:spPr/>
    </dgm:pt>
    <dgm:pt modelId="{97E15861-4CAC-4556-8FDE-96050C12255C}" type="pres">
      <dgm:prSet presAssocID="{B2EA31F5-DED5-4091-953E-7B1F146DF134}" presName="text_2" presStyleLbl="node1" presStyleIdx="1" presStyleCnt="3">
        <dgm:presLayoutVars>
          <dgm:bulletEnabled val="1"/>
        </dgm:presLayoutVars>
      </dgm:prSet>
      <dgm:spPr/>
    </dgm:pt>
    <dgm:pt modelId="{1E49104B-54BD-41C6-A44B-AAA91724EE22}" type="pres">
      <dgm:prSet presAssocID="{B2EA31F5-DED5-4091-953E-7B1F146DF134}" presName="accent_2" presStyleCnt="0"/>
      <dgm:spPr/>
    </dgm:pt>
    <dgm:pt modelId="{814A0B26-6571-4777-97DF-4872AC312646}" type="pres">
      <dgm:prSet presAssocID="{B2EA31F5-DED5-4091-953E-7B1F146DF134}" presName="accentRepeatNode" presStyleLbl="solidFgAcc1" presStyleIdx="1" presStyleCnt="3" custLinFactNeighborX="-3882" custLinFactNeighborY="2001"/>
      <dgm:spPr/>
    </dgm:pt>
    <dgm:pt modelId="{D78D002F-2FA1-49E6-954E-2F5348689D46}" type="pres">
      <dgm:prSet presAssocID="{9285FC09-84D1-41C4-B0CE-5D9C0A5C673B}" presName="text_3" presStyleLbl="node1" presStyleIdx="2" presStyleCnt="3">
        <dgm:presLayoutVars>
          <dgm:bulletEnabled val="1"/>
        </dgm:presLayoutVars>
      </dgm:prSet>
      <dgm:spPr/>
    </dgm:pt>
    <dgm:pt modelId="{BF07FAB0-36DB-4120-9A63-0873C364BA99}" type="pres">
      <dgm:prSet presAssocID="{9285FC09-84D1-41C4-B0CE-5D9C0A5C673B}" presName="accent_3" presStyleCnt="0"/>
      <dgm:spPr/>
    </dgm:pt>
    <dgm:pt modelId="{B3F6D6EE-F2CF-43B8-B41F-A528F0EBCD64}" type="pres">
      <dgm:prSet presAssocID="{9285FC09-84D1-41C4-B0CE-5D9C0A5C673B}" presName="accentRepeatNode" presStyleLbl="solidFgAcc1" presStyleIdx="2" presStyleCnt="3"/>
      <dgm:spPr/>
    </dgm:pt>
  </dgm:ptLst>
  <dgm:cxnLst>
    <dgm:cxn modelId="{78CBDF27-765E-4862-84F9-0AFA40A18511}" srcId="{F03FBC93-7E12-4B98-909C-4DF2EC6F7E4B}" destId="{9285FC09-84D1-41C4-B0CE-5D9C0A5C673B}" srcOrd="2" destOrd="0" parTransId="{3B09469F-4A30-4B10-B4D9-5624A84B17A0}" sibTransId="{0DDA44F9-243D-4046-BC57-6A8D4F8EF35C}"/>
    <dgm:cxn modelId="{775E782B-977F-461B-94A1-25E916BD2D91}" srcId="{F03FBC93-7E12-4B98-909C-4DF2EC6F7E4B}" destId="{6AF504BD-AF49-418D-A590-17426F61081F}" srcOrd="0" destOrd="0" parTransId="{B63017FC-0183-4D3F-AEAC-419043151562}" sibTransId="{21080BCD-ADC4-4D8A-90C1-AE72BE733498}"/>
    <dgm:cxn modelId="{6736F292-9BBB-464E-B215-94F8BA0229CB}" type="presOf" srcId="{21080BCD-ADC4-4D8A-90C1-AE72BE733498}" destId="{91B8A5F3-35BA-421A-A2C6-92E21B511768}" srcOrd="0" destOrd="0" presId="urn:microsoft.com/office/officeart/2008/layout/VerticalCurvedList"/>
    <dgm:cxn modelId="{E9D492A5-209E-4953-8DDF-876B356A1AAC}" type="presOf" srcId="{6AF504BD-AF49-418D-A590-17426F61081F}" destId="{269DCF78-9B0C-4E6D-9F26-A16CF734D83E}" srcOrd="0" destOrd="0" presId="urn:microsoft.com/office/officeart/2008/layout/VerticalCurvedList"/>
    <dgm:cxn modelId="{20C2BFAB-81E0-496D-910C-21D3221EA424}" type="presOf" srcId="{F03FBC93-7E12-4B98-909C-4DF2EC6F7E4B}" destId="{A146CAAA-F5C4-4BE7-B99E-8ED870821A52}" srcOrd="0" destOrd="0" presId="urn:microsoft.com/office/officeart/2008/layout/VerticalCurvedList"/>
    <dgm:cxn modelId="{64AC79BD-9203-48C2-A273-3BAD62236D6C}" srcId="{F03FBC93-7E12-4B98-909C-4DF2EC6F7E4B}" destId="{B2EA31F5-DED5-4091-953E-7B1F146DF134}" srcOrd="1" destOrd="0" parTransId="{DF11A5FA-522E-4B36-A256-61E2F1F077A1}" sibTransId="{AD54DC02-EB66-4538-95BF-B8CD6840DF4F}"/>
    <dgm:cxn modelId="{CA0D9BC3-75C7-4EC1-96A4-0A53E97BEE61}" type="presOf" srcId="{9285FC09-84D1-41C4-B0CE-5D9C0A5C673B}" destId="{D78D002F-2FA1-49E6-954E-2F5348689D46}" srcOrd="0" destOrd="0" presId="urn:microsoft.com/office/officeart/2008/layout/VerticalCurvedList"/>
    <dgm:cxn modelId="{2E407DDA-E1B9-408B-A4D5-7B1757D8B410}" type="presOf" srcId="{B2EA31F5-DED5-4091-953E-7B1F146DF134}" destId="{97E15861-4CAC-4556-8FDE-96050C12255C}" srcOrd="0" destOrd="0" presId="urn:microsoft.com/office/officeart/2008/layout/VerticalCurvedList"/>
    <dgm:cxn modelId="{5438B584-3EE8-42F0-B40E-3338FAAC6EB5}" type="presParOf" srcId="{A146CAAA-F5C4-4BE7-B99E-8ED870821A52}" destId="{7304543D-0FDE-4E86-A9E5-454E4CD19EF6}" srcOrd="0" destOrd="0" presId="urn:microsoft.com/office/officeart/2008/layout/VerticalCurvedList"/>
    <dgm:cxn modelId="{984D2F1F-6867-43BF-B16D-54DD7D0D00D0}" type="presParOf" srcId="{7304543D-0FDE-4E86-A9E5-454E4CD19EF6}" destId="{5CDF6FF3-CA41-4FEE-8C9F-BBD70D37DE0D}" srcOrd="0" destOrd="0" presId="urn:microsoft.com/office/officeart/2008/layout/VerticalCurvedList"/>
    <dgm:cxn modelId="{356E6B59-6CB0-4316-8F92-AFB1275F082A}" type="presParOf" srcId="{5CDF6FF3-CA41-4FEE-8C9F-BBD70D37DE0D}" destId="{BA8B9536-4825-4441-8FB9-36DE7F7DBCC6}" srcOrd="0" destOrd="0" presId="urn:microsoft.com/office/officeart/2008/layout/VerticalCurvedList"/>
    <dgm:cxn modelId="{E6BB244D-18E3-4A90-817E-D486DBD41D40}" type="presParOf" srcId="{5CDF6FF3-CA41-4FEE-8C9F-BBD70D37DE0D}" destId="{91B8A5F3-35BA-421A-A2C6-92E21B511768}" srcOrd="1" destOrd="0" presId="urn:microsoft.com/office/officeart/2008/layout/VerticalCurvedList"/>
    <dgm:cxn modelId="{0AC8AD21-7774-4D0E-9EB1-B8C37841841F}" type="presParOf" srcId="{5CDF6FF3-CA41-4FEE-8C9F-BBD70D37DE0D}" destId="{E3B757E6-90C3-428D-9075-926896C63A6E}" srcOrd="2" destOrd="0" presId="urn:microsoft.com/office/officeart/2008/layout/VerticalCurvedList"/>
    <dgm:cxn modelId="{E2D2B5E4-ECEC-45CC-BDDD-6E5EB7CE573F}" type="presParOf" srcId="{5CDF6FF3-CA41-4FEE-8C9F-BBD70D37DE0D}" destId="{84B9CC58-FB2B-4782-BBA4-E7583D270E42}" srcOrd="3" destOrd="0" presId="urn:microsoft.com/office/officeart/2008/layout/VerticalCurvedList"/>
    <dgm:cxn modelId="{187A0283-E8A4-4C11-9B0F-E2A410C95BA9}" type="presParOf" srcId="{7304543D-0FDE-4E86-A9E5-454E4CD19EF6}" destId="{269DCF78-9B0C-4E6D-9F26-A16CF734D83E}" srcOrd="1" destOrd="0" presId="urn:microsoft.com/office/officeart/2008/layout/VerticalCurvedList"/>
    <dgm:cxn modelId="{EB2D2B87-EA9F-45DE-941B-9CAB8C82E861}" type="presParOf" srcId="{7304543D-0FDE-4E86-A9E5-454E4CD19EF6}" destId="{26671575-90BD-4A28-BB48-DF1D6AB6EA71}" srcOrd="2" destOrd="0" presId="urn:microsoft.com/office/officeart/2008/layout/VerticalCurvedList"/>
    <dgm:cxn modelId="{4863148B-B563-43AD-B047-9C3FDC25064D}" type="presParOf" srcId="{26671575-90BD-4A28-BB48-DF1D6AB6EA71}" destId="{A309F247-40C6-4FE4-A114-709768F3EB66}" srcOrd="0" destOrd="0" presId="urn:microsoft.com/office/officeart/2008/layout/VerticalCurvedList"/>
    <dgm:cxn modelId="{904F8058-D801-4AD9-B5F9-6F23790155D8}" type="presParOf" srcId="{7304543D-0FDE-4E86-A9E5-454E4CD19EF6}" destId="{97E15861-4CAC-4556-8FDE-96050C12255C}" srcOrd="3" destOrd="0" presId="urn:microsoft.com/office/officeart/2008/layout/VerticalCurvedList"/>
    <dgm:cxn modelId="{56973620-8FE5-4575-B513-4EF7E47D49CF}" type="presParOf" srcId="{7304543D-0FDE-4E86-A9E5-454E4CD19EF6}" destId="{1E49104B-54BD-41C6-A44B-AAA91724EE22}" srcOrd="4" destOrd="0" presId="urn:microsoft.com/office/officeart/2008/layout/VerticalCurvedList"/>
    <dgm:cxn modelId="{55F2EE09-C4C9-4ACD-AFEA-B841DA4A555B}" type="presParOf" srcId="{1E49104B-54BD-41C6-A44B-AAA91724EE22}" destId="{814A0B26-6571-4777-97DF-4872AC312646}" srcOrd="0" destOrd="0" presId="urn:microsoft.com/office/officeart/2008/layout/VerticalCurvedList"/>
    <dgm:cxn modelId="{3AA78CEB-5AE6-4D33-AE24-70D09EE7185F}" type="presParOf" srcId="{7304543D-0FDE-4E86-A9E5-454E4CD19EF6}" destId="{D78D002F-2FA1-49E6-954E-2F5348689D46}" srcOrd="5" destOrd="0" presId="urn:microsoft.com/office/officeart/2008/layout/VerticalCurvedList"/>
    <dgm:cxn modelId="{F1159F49-1D04-4C14-AEA4-3CF4C149B653}" type="presParOf" srcId="{7304543D-0FDE-4E86-A9E5-454E4CD19EF6}" destId="{BF07FAB0-36DB-4120-9A63-0873C364BA99}" srcOrd="6" destOrd="0" presId="urn:microsoft.com/office/officeart/2008/layout/VerticalCurvedList"/>
    <dgm:cxn modelId="{B73D3446-EEA2-400F-93AC-CE5DEDE5B8F3}" type="presParOf" srcId="{BF07FAB0-36DB-4120-9A63-0873C364BA99}" destId="{B3F6D6EE-F2CF-43B8-B41F-A528F0EBCD6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EBB071-0185-4EDD-9E3B-A3950FA0C679}" type="doc">
      <dgm:prSet loTypeId="urn:microsoft.com/office/officeart/2005/8/layout/architecture" loCatId="list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mk-MK"/>
        </a:p>
      </dgm:t>
    </dgm:pt>
    <dgm:pt modelId="{7C164D45-6752-46C8-9285-09D6238D8ABE}">
      <dgm:prSet phldrT="[Text]" custT="1"/>
      <dgm:spPr/>
      <dgm:t>
        <a:bodyPr/>
        <a:lstStyle/>
        <a:p>
          <a:pPr algn="ctr"/>
          <a:r>
            <a:rPr lang="en-US" sz="2400" dirty="0">
              <a:latin typeface="Times New Roman" panose="02020603050405020304" pitchFamily="18" charset="0"/>
              <a:ea typeface="Times New Roman" panose="02020603050405020304" pitchFamily="18" charset="0"/>
            </a:rPr>
            <a:t>Run-time in </a:t>
          </a:r>
          <a:r>
            <a: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format (h) : (min)</a:t>
          </a:r>
          <a:endParaRPr lang="mk-MK" sz="2400" dirty="0"/>
        </a:p>
      </dgm:t>
    </dgm:pt>
    <dgm:pt modelId="{6DA718BC-A5BE-4E51-A029-66E8D6D59149}" type="parTrans" cxnId="{DB1F7C6E-3F98-4DF1-8C39-1C1CE3A001DD}">
      <dgm:prSet/>
      <dgm:spPr/>
      <dgm:t>
        <a:bodyPr/>
        <a:lstStyle/>
        <a:p>
          <a:endParaRPr lang="mk-MK"/>
        </a:p>
      </dgm:t>
    </dgm:pt>
    <dgm:pt modelId="{80FB16B3-91B1-444A-A5E6-F2BDF92E4142}" type="sibTrans" cxnId="{DB1F7C6E-3F98-4DF1-8C39-1C1CE3A001DD}">
      <dgm:prSet/>
      <dgm:spPr/>
      <dgm:t>
        <a:bodyPr/>
        <a:lstStyle/>
        <a:p>
          <a:endParaRPr lang="mk-MK"/>
        </a:p>
      </dgm:t>
    </dgm:pt>
    <dgm:pt modelId="{4ACBF6B1-75C5-42FE-81E2-46FAFD81E268}">
      <dgm:prSet phldrT="[Text]" custT="1"/>
      <dgm:spPr/>
      <dgm:t>
        <a:bodyPr/>
        <a:lstStyle/>
        <a:p>
          <a:r>
            <a:rPr lang="en-US" sz="2400" dirty="0"/>
            <a:t>Original title</a:t>
          </a:r>
          <a:endParaRPr lang="mk-MK" sz="2400" dirty="0"/>
        </a:p>
      </dgm:t>
    </dgm:pt>
    <dgm:pt modelId="{136BE553-2304-4613-84EF-D42BB2FDE5D4}" type="parTrans" cxnId="{4F63A5D9-3C03-4E50-A4DA-118A46903B8C}">
      <dgm:prSet/>
      <dgm:spPr/>
      <dgm:t>
        <a:bodyPr/>
        <a:lstStyle/>
        <a:p>
          <a:endParaRPr lang="mk-MK"/>
        </a:p>
      </dgm:t>
    </dgm:pt>
    <dgm:pt modelId="{9C00B210-4F08-4EC0-BB83-D055452B0F72}" type="sibTrans" cxnId="{4F63A5D9-3C03-4E50-A4DA-118A46903B8C}">
      <dgm:prSet/>
      <dgm:spPr/>
      <dgm:t>
        <a:bodyPr/>
        <a:lstStyle/>
        <a:p>
          <a:endParaRPr lang="mk-MK"/>
        </a:p>
      </dgm:t>
    </dgm:pt>
    <dgm:pt modelId="{CD3B6511-B0FE-49D2-BB41-07B79FC379AE}">
      <dgm:prSet phldrT="[Text]" custT="1"/>
      <dgm:spPr/>
      <dgm:t>
        <a:bodyPr/>
        <a:lstStyle/>
        <a:p>
          <a:r>
            <a:rPr lang="en-US" sz="2400" dirty="0"/>
            <a:t>Overview</a:t>
          </a:r>
          <a:endParaRPr lang="mk-MK" sz="2400" dirty="0"/>
        </a:p>
      </dgm:t>
    </dgm:pt>
    <dgm:pt modelId="{D754524B-DF40-4F05-8BAE-807AEF35A1DF}" type="parTrans" cxnId="{4E2F5F29-60CB-4191-8F10-7A2ADFEC408D}">
      <dgm:prSet/>
      <dgm:spPr/>
      <dgm:t>
        <a:bodyPr/>
        <a:lstStyle/>
        <a:p>
          <a:endParaRPr lang="mk-MK"/>
        </a:p>
      </dgm:t>
    </dgm:pt>
    <dgm:pt modelId="{A872F1E5-1BEA-47E0-AC88-BAF84AF5A5AD}" type="sibTrans" cxnId="{4E2F5F29-60CB-4191-8F10-7A2ADFEC408D}">
      <dgm:prSet/>
      <dgm:spPr/>
      <dgm:t>
        <a:bodyPr/>
        <a:lstStyle/>
        <a:p>
          <a:endParaRPr lang="mk-MK"/>
        </a:p>
      </dgm:t>
    </dgm:pt>
    <dgm:pt modelId="{57FD762F-306F-4D9F-8CF3-8750FC9443A5}">
      <dgm:prSet phldrT="[Text]" custT="1"/>
      <dgm:spPr/>
      <dgm:t>
        <a:bodyPr/>
        <a:lstStyle/>
        <a:p>
          <a:r>
            <a:rPr lang="en-US" sz="2400" dirty="0"/>
            <a:t>Trailer</a:t>
          </a:r>
          <a:endParaRPr lang="mk-MK" sz="2400" dirty="0"/>
        </a:p>
      </dgm:t>
    </dgm:pt>
    <dgm:pt modelId="{47E4A498-CE33-4611-9D34-A2DE0846F497}" type="parTrans" cxnId="{041B961A-52FA-46D4-AF79-D5E4EF79E505}">
      <dgm:prSet/>
      <dgm:spPr/>
      <dgm:t>
        <a:bodyPr/>
        <a:lstStyle/>
        <a:p>
          <a:endParaRPr lang="mk-MK"/>
        </a:p>
      </dgm:t>
    </dgm:pt>
    <dgm:pt modelId="{77425BA8-C543-4A46-B69C-694E601FB995}" type="sibTrans" cxnId="{041B961A-52FA-46D4-AF79-D5E4EF79E505}">
      <dgm:prSet/>
      <dgm:spPr/>
      <dgm:t>
        <a:bodyPr/>
        <a:lstStyle/>
        <a:p>
          <a:endParaRPr lang="mk-MK"/>
        </a:p>
      </dgm:t>
    </dgm:pt>
    <dgm:pt modelId="{67AA25D8-2FFB-427E-8B21-D8DAF1D6EB7E}">
      <dgm:prSet phldrT="[Text]" custT="1"/>
      <dgm:spPr/>
      <dgm:t>
        <a:bodyPr/>
        <a:lstStyle/>
        <a:p>
          <a:r>
            <a:rPr lang="en-US" sz="2400" dirty="0"/>
            <a:t>Genres</a:t>
          </a:r>
          <a:endParaRPr lang="mk-MK" sz="2400" dirty="0"/>
        </a:p>
      </dgm:t>
    </dgm:pt>
    <dgm:pt modelId="{5CC2DE9C-60D9-4167-AB9B-3C0C31E394D9}" type="parTrans" cxnId="{33C576B8-07B0-441B-96A8-D91AE97963BE}">
      <dgm:prSet/>
      <dgm:spPr/>
      <dgm:t>
        <a:bodyPr/>
        <a:lstStyle/>
        <a:p>
          <a:endParaRPr lang="mk-MK"/>
        </a:p>
      </dgm:t>
    </dgm:pt>
    <dgm:pt modelId="{B9849D26-BCC1-40B6-8BC5-59959CA015C2}" type="sibTrans" cxnId="{33C576B8-07B0-441B-96A8-D91AE97963BE}">
      <dgm:prSet/>
      <dgm:spPr/>
      <dgm:t>
        <a:bodyPr/>
        <a:lstStyle/>
        <a:p>
          <a:endParaRPr lang="mk-MK"/>
        </a:p>
      </dgm:t>
    </dgm:pt>
    <dgm:pt modelId="{C5CCA3A6-9C99-44F7-9833-C550962B2625}">
      <dgm:prSet phldrT="[Text]" custT="1"/>
      <dgm:spPr/>
      <dgm:t>
        <a:bodyPr/>
        <a:lstStyle/>
        <a:p>
          <a:r>
            <a:rPr lang="en-US" sz="2400" dirty="0"/>
            <a:t>Poster Path</a:t>
          </a:r>
          <a:endParaRPr lang="mk-MK" sz="2400" dirty="0"/>
        </a:p>
      </dgm:t>
    </dgm:pt>
    <dgm:pt modelId="{B8420F9A-A433-4D99-B48E-5413B9C1FD77}" type="parTrans" cxnId="{8A4CD709-DB9E-4646-95F5-7891304A3BFC}">
      <dgm:prSet/>
      <dgm:spPr/>
      <dgm:t>
        <a:bodyPr/>
        <a:lstStyle/>
        <a:p>
          <a:endParaRPr lang="mk-MK"/>
        </a:p>
      </dgm:t>
    </dgm:pt>
    <dgm:pt modelId="{9F4BC04C-E1C5-4AC0-BC9D-B22BAF065B78}" type="sibTrans" cxnId="{8A4CD709-DB9E-4646-95F5-7891304A3BFC}">
      <dgm:prSet/>
      <dgm:spPr/>
      <dgm:t>
        <a:bodyPr/>
        <a:lstStyle/>
        <a:p>
          <a:endParaRPr lang="mk-MK"/>
        </a:p>
      </dgm:t>
    </dgm:pt>
    <dgm:pt modelId="{29C71DC4-6D6A-4BA9-9F2F-A5F07994F2AC}" type="pres">
      <dgm:prSet presAssocID="{4FEBB071-0185-4EDD-9E3B-A3950FA0C67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F5972D-6FBF-4C78-925C-4BBF5AA855E0}" type="pres">
      <dgm:prSet presAssocID="{7C164D45-6752-46C8-9285-09D6238D8ABE}" presName="vertOne" presStyleCnt="0"/>
      <dgm:spPr/>
    </dgm:pt>
    <dgm:pt modelId="{9C120A8F-ECC5-48F1-8820-A891544B70F5}" type="pres">
      <dgm:prSet presAssocID="{7C164D45-6752-46C8-9285-09D6238D8ABE}" presName="txOne" presStyleLbl="node0" presStyleIdx="0" presStyleCnt="1">
        <dgm:presLayoutVars>
          <dgm:chPref val="3"/>
        </dgm:presLayoutVars>
      </dgm:prSet>
      <dgm:spPr/>
    </dgm:pt>
    <dgm:pt modelId="{82604974-47F9-45FE-8994-2A969C0FBA63}" type="pres">
      <dgm:prSet presAssocID="{7C164D45-6752-46C8-9285-09D6238D8ABE}" presName="parTransOne" presStyleCnt="0"/>
      <dgm:spPr/>
    </dgm:pt>
    <dgm:pt modelId="{9369040A-DB83-44B9-BED2-2733F449F64B}" type="pres">
      <dgm:prSet presAssocID="{7C164D45-6752-46C8-9285-09D6238D8ABE}" presName="horzOne" presStyleCnt="0"/>
      <dgm:spPr/>
    </dgm:pt>
    <dgm:pt modelId="{1DC55DE3-1F74-40D6-889E-444F686C8EF5}" type="pres">
      <dgm:prSet presAssocID="{4ACBF6B1-75C5-42FE-81E2-46FAFD81E268}" presName="vertTwo" presStyleCnt="0"/>
      <dgm:spPr/>
    </dgm:pt>
    <dgm:pt modelId="{85745EA6-06C5-48C8-8E0F-6FE346E7ECA0}" type="pres">
      <dgm:prSet presAssocID="{4ACBF6B1-75C5-42FE-81E2-46FAFD81E268}" presName="txTwo" presStyleLbl="node2" presStyleIdx="0" presStyleCnt="2">
        <dgm:presLayoutVars>
          <dgm:chPref val="3"/>
        </dgm:presLayoutVars>
      </dgm:prSet>
      <dgm:spPr/>
    </dgm:pt>
    <dgm:pt modelId="{A1540B0F-4BD8-4152-A40F-D4919DA34AA9}" type="pres">
      <dgm:prSet presAssocID="{4ACBF6B1-75C5-42FE-81E2-46FAFD81E268}" presName="parTransTwo" presStyleCnt="0"/>
      <dgm:spPr/>
    </dgm:pt>
    <dgm:pt modelId="{1E8079A4-DEA3-46BC-A9E0-6170C7CB6188}" type="pres">
      <dgm:prSet presAssocID="{4ACBF6B1-75C5-42FE-81E2-46FAFD81E268}" presName="horzTwo" presStyleCnt="0"/>
      <dgm:spPr/>
    </dgm:pt>
    <dgm:pt modelId="{90C796AD-7FFA-4F08-952B-3FA41AEA965D}" type="pres">
      <dgm:prSet presAssocID="{CD3B6511-B0FE-49D2-BB41-07B79FC379AE}" presName="vertThree" presStyleCnt="0"/>
      <dgm:spPr/>
    </dgm:pt>
    <dgm:pt modelId="{87127D41-FC43-4360-98EB-38ABB18B753E}" type="pres">
      <dgm:prSet presAssocID="{CD3B6511-B0FE-49D2-BB41-07B79FC379AE}" presName="txThree" presStyleLbl="node3" presStyleIdx="0" presStyleCnt="3">
        <dgm:presLayoutVars>
          <dgm:chPref val="3"/>
        </dgm:presLayoutVars>
      </dgm:prSet>
      <dgm:spPr/>
    </dgm:pt>
    <dgm:pt modelId="{669E8C64-7C3F-4412-802F-EDEE000C3404}" type="pres">
      <dgm:prSet presAssocID="{CD3B6511-B0FE-49D2-BB41-07B79FC379AE}" presName="horzThree" presStyleCnt="0"/>
      <dgm:spPr/>
    </dgm:pt>
    <dgm:pt modelId="{13BF60AC-CA6C-44DB-B078-523D99B421BB}" type="pres">
      <dgm:prSet presAssocID="{A872F1E5-1BEA-47E0-AC88-BAF84AF5A5AD}" presName="sibSpaceThree" presStyleCnt="0"/>
      <dgm:spPr/>
    </dgm:pt>
    <dgm:pt modelId="{1A97074D-6F5D-4AD0-8A0D-01A2DAC4FE8B}" type="pres">
      <dgm:prSet presAssocID="{57FD762F-306F-4D9F-8CF3-8750FC9443A5}" presName="vertThree" presStyleCnt="0"/>
      <dgm:spPr/>
    </dgm:pt>
    <dgm:pt modelId="{1E6EEB15-02F3-4D26-B432-FD31851B8735}" type="pres">
      <dgm:prSet presAssocID="{57FD762F-306F-4D9F-8CF3-8750FC9443A5}" presName="txThree" presStyleLbl="node3" presStyleIdx="1" presStyleCnt="3">
        <dgm:presLayoutVars>
          <dgm:chPref val="3"/>
        </dgm:presLayoutVars>
      </dgm:prSet>
      <dgm:spPr/>
    </dgm:pt>
    <dgm:pt modelId="{D2E42DE3-714B-42CC-8B19-3BAC75420EB4}" type="pres">
      <dgm:prSet presAssocID="{57FD762F-306F-4D9F-8CF3-8750FC9443A5}" presName="horzThree" presStyleCnt="0"/>
      <dgm:spPr/>
    </dgm:pt>
    <dgm:pt modelId="{1D37D046-D887-4BCF-BC83-7F8C585A59B1}" type="pres">
      <dgm:prSet presAssocID="{9C00B210-4F08-4EC0-BB83-D055452B0F72}" presName="sibSpaceTwo" presStyleCnt="0"/>
      <dgm:spPr/>
    </dgm:pt>
    <dgm:pt modelId="{44498090-10C0-4915-ADBF-DD3C2BFD10C1}" type="pres">
      <dgm:prSet presAssocID="{67AA25D8-2FFB-427E-8B21-D8DAF1D6EB7E}" presName="vertTwo" presStyleCnt="0"/>
      <dgm:spPr/>
    </dgm:pt>
    <dgm:pt modelId="{DDBA0494-E470-423B-9683-514128ABD75D}" type="pres">
      <dgm:prSet presAssocID="{67AA25D8-2FFB-427E-8B21-D8DAF1D6EB7E}" presName="txTwo" presStyleLbl="node2" presStyleIdx="1" presStyleCnt="2">
        <dgm:presLayoutVars>
          <dgm:chPref val="3"/>
        </dgm:presLayoutVars>
      </dgm:prSet>
      <dgm:spPr/>
    </dgm:pt>
    <dgm:pt modelId="{F988B162-ADE1-4791-B969-1A76BA4067B7}" type="pres">
      <dgm:prSet presAssocID="{67AA25D8-2FFB-427E-8B21-D8DAF1D6EB7E}" presName="parTransTwo" presStyleCnt="0"/>
      <dgm:spPr/>
    </dgm:pt>
    <dgm:pt modelId="{9254C64C-619B-4699-A93E-801E13D1FB33}" type="pres">
      <dgm:prSet presAssocID="{67AA25D8-2FFB-427E-8B21-D8DAF1D6EB7E}" presName="horzTwo" presStyleCnt="0"/>
      <dgm:spPr/>
    </dgm:pt>
    <dgm:pt modelId="{F8EF67E9-2848-41B3-874C-157798864FF2}" type="pres">
      <dgm:prSet presAssocID="{C5CCA3A6-9C99-44F7-9833-C550962B2625}" presName="vertThree" presStyleCnt="0"/>
      <dgm:spPr/>
    </dgm:pt>
    <dgm:pt modelId="{2CEB3CCA-0C82-4B69-95D8-9C3CA2A0CABB}" type="pres">
      <dgm:prSet presAssocID="{C5CCA3A6-9C99-44F7-9833-C550962B2625}" presName="txThree" presStyleLbl="node3" presStyleIdx="2" presStyleCnt="3">
        <dgm:presLayoutVars>
          <dgm:chPref val="3"/>
        </dgm:presLayoutVars>
      </dgm:prSet>
      <dgm:spPr/>
    </dgm:pt>
    <dgm:pt modelId="{BEEB2103-CF64-4D9B-8A52-44CB8DD6F6FE}" type="pres">
      <dgm:prSet presAssocID="{C5CCA3A6-9C99-44F7-9833-C550962B2625}" presName="horzThree" presStyleCnt="0"/>
      <dgm:spPr/>
    </dgm:pt>
  </dgm:ptLst>
  <dgm:cxnLst>
    <dgm:cxn modelId="{8A4CD709-DB9E-4646-95F5-7891304A3BFC}" srcId="{67AA25D8-2FFB-427E-8B21-D8DAF1D6EB7E}" destId="{C5CCA3A6-9C99-44F7-9833-C550962B2625}" srcOrd="0" destOrd="0" parTransId="{B8420F9A-A433-4D99-B48E-5413B9C1FD77}" sibTransId="{9F4BC04C-E1C5-4AC0-BC9D-B22BAF065B78}"/>
    <dgm:cxn modelId="{041B961A-52FA-46D4-AF79-D5E4EF79E505}" srcId="{4ACBF6B1-75C5-42FE-81E2-46FAFD81E268}" destId="{57FD762F-306F-4D9F-8CF3-8750FC9443A5}" srcOrd="1" destOrd="0" parTransId="{47E4A498-CE33-4611-9D34-A2DE0846F497}" sibTransId="{77425BA8-C543-4A46-B69C-694E601FB995}"/>
    <dgm:cxn modelId="{8861261E-023C-4B03-AC02-235FAAC2A6B1}" type="presOf" srcId="{7C164D45-6752-46C8-9285-09D6238D8ABE}" destId="{9C120A8F-ECC5-48F1-8820-A891544B70F5}" srcOrd="0" destOrd="0" presId="urn:microsoft.com/office/officeart/2005/8/layout/architecture"/>
    <dgm:cxn modelId="{E2EDC827-B46E-4CFD-A494-76885A2567A8}" type="presOf" srcId="{CD3B6511-B0FE-49D2-BB41-07B79FC379AE}" destId="{87127D41-FC43-4360-98EB-38ABB18B753E}" srcOrd="0" destOrd="0" presId="urn:microsoft.com/office/officeart/2005/8/layout/architecture"/>
    <dgm:cxn modelId="{4E2F5F29-60CB-4191-8F10-7A2ADFEC408D}" srcId="{4ACBF6B1-75C5-42FE-81E2-46FAFD81E268}" destId="{CD3B6511-B0FE-49D2-BB41-07B79FC379AE}" srcOrd="0" destOrd="0" parTransId="{D754524B-DF40-4F05-8BAE-807AEF35A1DF}" sibTransId="{A872F1E5-1BEA-47E0-AC88-BAF84AF5A5AD}"/>
    <dgm:cxn modelId="{5F23AC40-3780-47C2-A095-E1824AA4C84D}" type="presOf" srcId="{4FEBB071-0185-4EDD-9E3B-A3950FA0C679}" destId="{29C71DC4-6D6A-4BA9-9F2F-A5F07994F2AC}" srcOrd="0" destOrd="0" presId="urn:microsoft.com/office/officeart/2005/8/layout/architecture"/>
    <dgm:cxn modelId="{3AB2DB46-FA57-4199-B2FA-1F876972014A}" type="presOf" srcId="{67AA25D8-2FFB-427E-8B21-D8DAF1D6EB7E}" destId="{DDBA0494-E470-423B-9683-514128ABD75D}" srcOrd="0" destOrd="0" presId="urn:microsoft.com/office/officeart/2005/8/layout/architecture"/>
    <dgm:cxn modelId="{DB1F7C6E-3F98-4DF1-8C39-1C1CE3A001DD}" srcId="{4FEBB071-0185-4EDD-9E3B-A3950FA0C679}" destId="{7C164D45-6752-46C8-9285-09D6238D8ABE}" srcOrd="0" destOrd="0" parTransId="{6DA718BC-A5BE-4E51-A029-66E8D6D59149}" sibTransId="{80FB16B3-91B1-444A-A5E6-F2BDF92E4142}"/>
    <dgm:cxn modelId="{19F90053-077C-46A6-9E07-54080EBCB7A3}" type="presOf" srcId="{57FD762F-306F-4D9F-8CF3-8750FC9443A5}" destId="{1E6EEB15-02F3-4D26-B432-FD31851B8735}" srcOrd="0" destOrd="0" presId="urn:microsoft.com/office/officeart/2005/8/layout/architecture"/>
    <dgm:cxn modelId="{37CA4196-F8B0-4060-B1AF-F1C679E3087F}" type="presOf" srcId="{C5CCA3A6-9C99-44F7-9833-C550962B2625}" destId="{2CEB3CCA-0C82-4B69-95D8-9C3CA2A0CABB}" srcOrd="0" destOrd="0" presId="urn:microsoft.com/office/officeart/2005/8/layout/architecture"/>
    <dgm:cxn modelId="{33C576B8-07B0-441B-96A8-D91AE97963BE}" srcId="{7C164D45-6752-46C8-9285-09D6238D8ABE}" destId="{67AA25D8-2FFB-427E-8B21-D8DAF1D6EB7E}" srcOrd="1" destOrd="0" parTransId="{5CC2DE9C-60D9-4167-AB9B-3C0C31E394D9}" sibTransId="{B9849D26-BCC1-40B6-8BC5-59959CA015C2}"/>
    <dgm:cxn modelId="{16A0FEB9-F625-44D3-AB15-136F88543603}" type="presOf" srcId="{4ACBF6B1-75C5-42FE-81E2-46FAFD81E268}" destId="{85745EA6-06C5-48C8-8E0F-6FE346E7ECA0}" srcOrd="0" destOrd="0" presId="urn:microsoft.com/office/officeart/2005/8/layout/architecture"/>
    <dgm:cxn modelId="{4F63A5D9-3C03-4E50-A4DA-118A46903B8C}" srcId="{7C164D45-6752-46C8-9285-09D6238D8ABE}" destId="{4ACBF6B1-75C5-42FE-81E2-46FAFD81E268}" srcOrd="0" destOrd="0" parTransId="{136BE553-2304-4613-84EF-D42BB2FDE5D4}" sibTransId="{9C00B210-4F08-4EC0-BB83-D055452B0F72}"/>
    <dgm:cxn modelId="{991CB903-0BB4-49C8-9575-6BE2262CFD31}" type="presParOf" srcId="{29C71DC4-6D6A-4BA9-9F2F-A5F07994F2AC}" destId="{B9F5972D-6FBF-4C78-925C-4BBF5AA855E0}" srcOrd="0" destOrd="0" presId="urn:microsoft.com/office/officeart/2005/8/layout/architecture"/>
    <dgm:cxn modelId="{2F0B3EA3-1B4C-4E11-9169-5B0F2D39DC85}" type="presParOf" srcId="{B9F5972D-6FBF-4C78-925C-4BBF5AA855E0}" destId="{9C120A8F-ECC5-48F1-8820-A891544B70F5}" srcOrd="0" destOrd="0" presId="urn:microsoft.com/office/officeart/2005/8/layout/architecture"/>
    <dgm:cxn modelId="{55A65166-4111-4378-9448-E6DA2D782368}" type="presParOf" srcId="{B9F5972D-6FBF-4C78-925C-4BBF5AA855E0}" destId="{82604974-47F9-45FE-8994-2A969C0FBA63}" srcOrd="1" destOrd="0" presId="urn:microsoft.com/office/officeart/2005/8/layout/architecture"/>
    <dgm:cxn modelId="{61D9CE00-6427-426B-8DD0-D0199CF0C303}" type="presParOf" srcId="{B9F5972D-6FBF-4C78-925C-4BBF5AA855E0}" destId="{9369040A-DB83-44B9-BED2-2733F449F64B}" srcOrd="2" destOrd="0" presId="urn:microsoft.com/office/officeart/2005/8/layout/architecture"/>
    <dgm:cxn modelId="{6D9CE155-33BF-4240-A7D8-0FFA35B1AFA7}" type="presParOf" srcId="{9369040A-DB83-44B9-BED2-2733F449F64B}" destId="{1DC55DE3-1F74-40D6-889E-444F686C8EF5}" srcOrd="0" destOrd="0" presId="urn:microsoft.com/office/officeart/2005/8/layout/architecture"/>
    <dgm:cxn modelId="{F85BDA03-A2AA-4A86-A441-B7542F9D8093}" type="presParOf" srcId="{1DC55DE3-1F74-40D6-889E-444F686C8EF5}" destId="{85745EA6-06C5-48C8-8E0F-6FE346E7ECA0}" srcOrd="0" destOrd="0" presId="urn:microsoft.com/office/officeart/2005/8/layout/architecture"/>
    <dgm:cxn modelId="{86E6CAFC-0EF2-4E0C-87E3-C2EEC7A44023}" type="presParOf" srcId="{1DC55DE3-1F74-40D6-889E-444F686C8EF5}" destId="{A1540B0F-4BD8-4152-A40F-D4919DA34AA9}" srcOrd="1" destOrd="0" presId="urn:microsoft.com/office/officeart/2005/8/layout/architecture"/>
    <dgm:cxn modelId="{0B2E0E04-10CD-416D-9659-BD263C13EC61}" type="presParOf" srcId="{1DC55DE3-1F74-40D6-889E-444F686C8EF5}" destId="{1E8079A4-DEA3-46BC-A9E0-6170C7CB6188}" srcOrd="2" destOrd="0" presId="urn:microsoft.com/office/officeart/2005/8/layout/architecture"/>
    <dgm:cxn modelId="{213B5753-29A1-43A9-9847-F8D902F76350}" type="presParOf" srcId="{1E8079A4-DEA3-46BC-A9E0-6170C7CB6188}" destId="{90C796AD-7FFA-4F08-952B-3FA41AEA965D}" srcOrd="0" destOrd="0" presId="urn:microsoft.com/office/officeart/2005/8/layout/architecture"/>
    <dgm:cxn modelId="{A101ED4A-F944-4F4F-A315-1F185CA11D25}" type="presParOf" srcId="{90C796AD-7FFA-4F08-952B-3FA41AEA965D}" destId="{87127D41-FC43-4360-98EB-38ABB18B753E}" srcOrd="0" destOrd="0" presId="urn:microsoft.com/office/officeart/2005/8/layout/architecture"/>
    <dgm:cxn modelId="{C9B00641-F737-4606-ACA9-8C8FA4AAE19F}" type="presParOf" srcId="{90C796AD-7FFA-4F08-952B-3FA41AEA965D}" destId="{669E8C64-7C3F-4412-802F-EDEE000C3404}" srcOrd="1" destOrd="0" presId="urn:microsoft.com/office/officeart/2005/8/layout/architecture"/>
    <dgm:cxn modelId="{30725F20-9BDB-4F6B-B87C-F609F99953EE}" type="presParOf" srcId="{1E8079A4-DEA3-46BC-A9E0-6170C7CB6188}" destId="{13BF60AC-CA6C-44DB-B078-523D99B421BB}" srcOrd="1" destOrd="0" presId="urn:microsoft.com/office/officeart/2005/8/layout/architecture"/>
    <dgm:cxn modelId="{E0164CDE-F7F4-45A5-A8B1-757304EC68A2}" type="presParOf" srcId="{1E8079A4-DEA3-46BC-A9E0-6170C7CB6188}" destId="{1A97074D-6F5D-4AD0-8A0D-01A2DAC4FE8B}" srcOrd="2" destOrd="0" presId="urn:microsoft.com/office/officeart/2005/8/layout/architecture"/>
    <dgm:cxn modelId="{C373F7D6-FE9D-4A5F-A12B-1F7384618781}" type="presParOf" srcId="{1A97074D-6F5D-4AD0-8A0D-01A2DAC4FE8B}" destId="{1E6EEB15-02F3-4D26-B432-FD31851B8735}" srcOrd="0" destOrd="0" presId="urn:microsoft.com/office/officeart/2005/8/layout/architecture"/>
    <dgm:cxn modelId="{F0D77232-0331-4582-988B-99C636444765}" type="presParOf" srcId="{1A97074D-6F5D-4AD0-8A0D-01A2DAC4FE8B}" destId="{D2E42DE3-714B-42CC-8B19-3BAC75420EB4}" srcOrd="1" destOrd="0" presId="urn:microsoft.com/office/officeart/2005/8/layout/architecture"/>
    <dgm:cxn modelId="{9FD4F50B-45F6-43CE-B8EA-C272412716A8}" type="presParOf" srcId="{9369040A-DB83-44B9-BED2-2733F449F64B}" destId="{1D37D046-D887-4BCF-BC83-7F8C585A59B1}" srcOrd="1" destOrd="0" presId="urn:microsoft.com/office/officeart/2005/8/layout/architecture"/>
    <dgm:cxn modelId="{BEA641D0-42EC-4974-89A5-9D2D6E483D9A}" type="presParOf" srcId="{9369040A-DB83-44B9-BED2-2733F449F64B}" destId="{44498090-10C0-4915-ADBF-DD3C2BFD10C1}" srcOrd="2" destOrd="0" presId="urn:microsoft.com/office/officeart/2005/8/layout/architecture"/>
    <dgm:cxn modelId="{681A4671-5168-462F-9A39-6B1818B41EB6}" type="presParOf" srcId="{44498090-10C0-4915-ADBF-DD3C2BFD10C1}" destId="{DDBA0494-E470-423B-9683-514128ABD75D}" srcOrd="0" destOrd="0" presId="urn:microsoft.com/office/officeart/2005/8/layout/architecture"/>
    <dgm:cxn modelId="{A9F0F308-5228-4EAD-AB42-7E51CFE9A0AC}" type="presParOf" srcId="{44498090-10C0-4915-ADBF-DD3C2BFD10C1}" destId="{F988B162-ADE1-4791-B969-1A76BA4067B7}" srcOrd="1" destOrd="0" presId="urn:microsoft.com/office/officeart/2005/8/layout/architecture"/>
    <dgm:cxn modelId="{2DBFCA99-D127-4321-BE29-8DF76AC43564}" type="presParOf" srcId="{44498090-10C0-4915-ADBF-DD3C2BFD10C1}" destId="{9254C64C-619B-4699-A93E-801E13D1FB33}" srcOrd="2" destOrd="0" presId="urn:microsoft.com/office/officeart/2005/8/layout/architecture"/>
    <dgm:cxn modelId="{F5AA2D7A-8FF4-47D5-94FD-B5613B7A5069}" type="presParOf" srcId="{9254C64C-619B-4699-A93E-801E13D1FB33}" destId="{F8EF67E9-2848-41B3-874C-157798864FF2}" srcOrd="0" destOrd="0" presId="urn:microsoft.com/office/officeart/2005/8/layout/architecture"/>
    <dgm:cxn modelId="{5703B4B1-1F99-45CD-B031-213D5D7AD1D3}" type="presParOf" srcId="{F8EF67E9-2848-41B3-874C-157798864FF2}" destId="{2CEB3CCA-0C82-4B69-95D8-9C3CA2A0CABB}" srcOrd="0" destOrd="0" presId="urn:microsoft.com/office/officeart/2005/8/layout/architecture"/>
    <dgm:cxn modelId="{B1FBCA39-817D-4752-B7B8-9B38605E88BA}" type="presParOf" srcId="{F8EF67E9-2848-41B3-874C-157798864FF2}" destId="{BEEB2103-CF64-4D9B-8A52-44CB8DD6F6FE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8A5F3-35BA-421A-A2C6-92E21B511768}">
      <dsp:nvSpPr>
        <dsp:cNvPr id="0" name=""/>
        <dsp:cNvSpPr/>
      </dsp:nvSpPr>
      <dsp:spPr>
        <a:xfrm>
          <a:off x="-6363158" y="-973654"/>
          <a:ext cx="7576692" cy="7576692"/>
        </a:xfrm>
        <a:prstGeom prst="blockArc">
          <a:avLst>
            <a:gd name="adj1" fmla="val 18900000"/>
            <a:gd name="adj2" fmla="val 2700000"/>
            <a:gd name="adj3" fmla="val 285"/>
          </a:avLst>
        </a:pr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DCF78-9B0C-4E6D-9F26-A16CF734D83E}">
      <dsp:nvSpPr>
        <dsp:cNvPr id="0" name=""/>
        <dsp:cNvSpPr/>
      </dsp:nvSpPr>
      <dsp:spPr>
        <a:xfrm>
          <a:off x="781358" y="611486"/>
          <a:ext cx="4155406" cy="1125876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366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2000" kern="1200" dirty="0"/>
            <a:t>When an application is used, it connects to the Internet and sends data to a server. </a:t>
          </a:r>
        </a:p>
      </dsp:txBody>
      <dsp:txXfrm>
        <a:off x="781358" y="611486"/>
        <a:ext cx="4155406" cy="1125876"/>
      </dsp:txXfrm>
    </dsp:sp>
    <dsp:sp modelId="{A309F247-40C6-4FE4-A114-709768F3EB66}">
      <dsp:nvSpPr>
        <dsp:cNvPr id="0" name=""/>
        <dsp:cNvSpPr/>
      </dsp:nvSpPr>
      <dsp:spPr>
        <a:xfrm>
          <a:off x="77685" y="470757"/>
          <a:ext cx="1407345" cy="1407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15861-4CAC-4556-8FDE-96050C12255C}">
      <dsp:nvSpPr>
        <dsp:cNvPr id="0" name=""/>
        <dsp:cNvSpPr/>
      </dsp:nvSpPr>
      <dsp:spPr>
        <a:xfrm>
          <a:off x="1190614" y="2251753"/>
          <a:ext cx="3746149" cy="1125876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366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2000" kern="1200" dirty="0"/>
            <a:t>The server then retrieves that data, interprets it, performs the necessary actions, and sends it back. </a:t>
          </a:r>
        </a:p>
      </dsp:txBody>
      <dsp:txXfrm>
        <a:off x="1190614" y="2251753"/>
        <a:ext cx="3746149" cy="1125876"/>
      </dsp:txXfrm>
    </dsp:sp>
    <dsp:sp modelId="{814A0B26-6571-4777-97DF-4872AC312646}">
      <dsp:nvSpPr>
        <dsp:cNvPr id="0" name=""/>
        <dsp:cNvSpPr/>
      </dsp:nvSpPr>
      <dsp:spPr>
        <a:xfrm>
          <a:off x="432308" y="2139179"/>
          <a:ext cx="1407345" cy="1407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D002F-2FA1-49E6-954E-2F5348689D46}">
      <dsp:nvSpPr>
        <dsp:cNvPr id="0" name=""/>
        <dsp:cNvSpPr/>
      </dsp:nvSpPr>
      <dsp:spPr>
        <a:xfrm>
          <a:off x="781358" y="3940568"/>
          <a:ext cx="4155406" cy="1125876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366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2000" kern="1200" dirty="0"/>
            <a:t>The application then interprets that data and presents the needed information in a readable way. </a:t>
          </a:r>
        </a:p>
      </dsp:txBody>
      <dsp:txXfrm>
        <a:off x="781358" y="3940568"/>
        <a:ext cx="4155406" cy="1125876"/>
      </dsp:txXfrm>
    </dsp:sp>
    <dsp:sp modelId="{B3F6D6EE-F2CF-43B8-B41F-A528F0EBCD64}">
      <dsp:nvSpPr>
        <dsp:cNvPr id="0" name=""/>
        <dsp:cNvSpPr/>
      </dsp:nvSpPr>
      <dsp:spPr>
        <a:xfrm>
          <a:off x="77685" y="3799834"/>
          <a:ext cx="1407345" cy="1407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20A8F-ECC5-48F1-8820-A891544B70F5}">
      <dsp:nvSpPr>
        <dsp:cNvPr id="0" name=""/>
        <dsp:cNvSpPr/>
      </dsp:nvSpPr>
      <dsp:spPr>
        <a:xfrm>
          <a:off x="678" y="2414116"/>
          <a:ext cx="5908981" cy="110279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ea typeface="Times New Roman" panose="02020603050405020304" pitchFamily="18" charset="0"/>
            </a:rPr>
            <a:t>Run-time in </a:t>
          </a:r>
          <a:r>
            <a:rPr lang="en-US" sz="24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format (h) : (min)</a:t>
          </a:r>
          <a:endParaRPr lang="mk-MK" sz="2400" kern="1200" dirty="0"/>
        </a:p>
      </dsp:txBody>
      <dsp:txXfrm>
        <a:off x="32978" y="2446416"/>
        <a:ext cx="5844381" cy="1038190"/>
      </dsp:txXfrm>
    </dsp:sp>
    <dsp:sp modelId="{85745EA6-06C5-48C8-8E0F-6FE346E7ECA0}">
      <dsp:nvSpPr>
        <dsp:cNvPr id="0" name=""/>
        <dsp:cNvSpPr/>
      </dsp:nvSpPr>
      <dsp:spPr>
        <a:xfrm>
          <a:off x="678" y="1207572"/>
          <a:ext cx="3859929" cy="1102790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Original title</a:t>
          </a:r>
          <a:endParaRPr lang="mk-MK" sz="2400" kern="1200" dirty="0"/>
        </a:p>
      </dsp:txBody>
      <dsp:txXfrm>
        <a:off x="32978" y="1239872"/>
        <a:ext cx="3795329" cy="1038190"/>
      </dsp:txXfrm>
    </dsp:sp>
    <dsp:sp modelId="{87127D41-FC43-4360-98EB-38ABB18B753E}">
      <dsp:nvSpPr>
        <dsp:cNvPr id="0" name=""/>
        <dsp:cNvSpPr/>
      </dsp:nvSpPr>
      <dsp:spPr>
        <a:xfrm>
          <a:off x="678" y="1028"/>
          <a:ext cx="1890269" cy="1102790"/>
        </a:xfrm>
        <a:prstGeom prst="roundRect">
          <a:avLst>
            <a:gd name="adj" fmla="val 10000"/>
          </a:avLst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Overview</a:t>
          </a:r>
          <a:endParaRPr lang="mk-MK" sz="2400" kern="1200" dirty="0"/>
        </a:p>
      </dsp:txBody>
      <dsp:txXfrm>
        <a:off x="32978" y="33328"/>
        <a:ext cx="1825669" cy="1038190"/>
      </dsp:txXfrm>
    </dsp:sp>
    <dsp:sp modelId="{1E6EEB15-02F3-4D26-B432-FD31851B8735}">
      <dsp:nvSpPr>
        <dsp:cNvPr id="0" name=""/>
        <dsp:cNvSpPr/>
      </dsp:nvSpPr>
      <dsp:spPr>
        <a:xfrm>
          <a:off x="1970338" y="1028"/>
          <a:ext cx="1890269" cy="1102790"/>
        </a:xfrm>
        <a:prstGeom prst="roundRect">
          <a:avLst>
            <a:gd name="adj" fmla="val 10000"/>
          </a:avLst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Trailer</a:t>
          </a:r>
          <a:endParaRPr lang="mk-MK" sz="2400" kern="1200" dirty="0"/>
        </a:p>
      </dsp:txBody>
      <dsp:txXfrm>
        <a:off x="2002638" y="33328"/>
        <a:ext cx="1825669" cy="1038190"/>
      </dsp:txXfrm>
    </dsp:sp>
    <dsp:sp modelId="{DDBA0494-E470-423B-9683-514128ABD75D}">
      <dsp:nvSpPr>
        <dsp:cNvPr id="0" name=""/>
        <dsp:cNvSpPr/>
      </dsp:nvSpPr>
      <dsp:spPr>
        <a:xfrm>
          <a:off x="4019390" y="1207572"/>
          <a:ext cx="1890269" cy="1102790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Genres</a:t>
          </a:r>
          <a:endParaRPr lang="mk-MK" sz="2400" kern="1200" dirty="0"/>
        </a:p>
      </dsp:txBody>
      <dsp:txXfrm>
        <a:off x="4051690" y="1239872"/>
        <a:ext cx="1825669" cy="1038190"/>
      </dsp:txXfrm>
    </dsp:sp>
    <dsp:sp modelId="{2CEB3CCA-0C82-4B69-95D8-9C3CA2A0CABB}">
      <dsp:nvSpPr>
        <dsp:cNvPr id="0" name=""/>
        <dsp:cNvSpPr/>
      </dsp:nvSpPr>
      <dsp:spPr>
        <a:xfrm>
          <a:off x="4019390" y="1028"/>
          <a:ext cx="1890269" cy="1102790"/>
        </a:xfrm>
        <a:prstGeom prst="roundRect">
          <a:avLst>
            <a:gd name="adj" fmla="val 10000"/>
          </a:avLst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Poster Path</a:t>
          </a:r>
          <a:endParaRPr lang="mk-MK" sz="2400" kern="1200" dirty="0"/>
        </a:p>
      </dsp:txBody>
      <dsp:txXfrm>
        <a:off x="4051690" y="33328"/>
        <a:ext cx="1825669" cy="1038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8147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93033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04271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4931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777E-E71C-4C20-80B6-8C2BC4CED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BA648-77D3-4E43-8415-120ECA629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mk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F0DCC-9D47-4A5D-88B9-4675CACC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E1629-ABE9-46BF-BADE-EC38E23A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088C-1815-48F9-B109-F59E6B9E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59581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68A2-AC5E-468D-9CF0-998C5CA7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2919-BE53-468C-A52B-96074288F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E1FDC-394D-4B81-B2C5-7F9053E5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468F0-81EB-4640-87E4-44AD665B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E4820-F31D-4E1E-9DE4-BA2CA392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936472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1615-55AF-4279-B29F-9D8856D3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D38F7-5862-40A8-8A64-32B5D76B1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9EDF-7A62-4623-8AC0-0601D9696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584FB-A1A0-4ED1-8178-3C88F4720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CAD85-1EB3-4836-8BA4-621B4525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732875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4898-F826-4B86-99C2-D9F4653B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F0910-7A57-439D-89E4-6AC7E49F4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58927-FB0A-488F-B2F3-ACC98CC4A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81C4B-B147-4666-BB14-4BDFF02FA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588F3-D1F8-42C7-83B2-0B6573EB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A180B-FDD3-40D1-B964-D823B3C7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896859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83C4-071C-4A78-944E-1C53F096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9E2B0-933A-4A36-A51F-130B3AF23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2D9EC-DE01-4244-837B-49EBCDEFB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DE899-1A38-4A2E-8813-157795008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410C74-7961-47FF-B49C-D40525207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EA8D89-41C9-4CF4-A7B5-638531CA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DACA59-B584-4517-9389-ADFEC6E6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A9BD2-2FA2-49DB-BC9D-A6F7C096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045251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99A6-1EF4-4095-97EC-BE762A4C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290667-4652-4A0E-B25C-DB1E774D3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E7033-C2BC-4ED0-868F-33BAAFEB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032D8-AC81-42B0-A2D1-B8562A60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458038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3DAC7-8348-485F-BA3D-5C30BF7D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B4067-D08C-4F51-840A-60F9438BE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48805-AECF-4B9D-B20E-18F40045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0862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529015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4196-B021-4F8A-9D40-3F1AF81B5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CC6A-7B01-4D88-8959-ADD977676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1FEDA-F0C0-4904-BF87-1EAC85BA3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ED679-EEA7-4FF0-81C6-CA7C2C3E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11ECF-2831-42DA-8EC7-4095AD51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9054A-60D1-491A-B45B-C166AB76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707378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FA71-2326-4432-9CEA-309341B84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498C8-01AA-47F9-9591-FDAEC371D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88D91-03FF-4D43-A6B2-30647396A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02518-672F-4742-A4F6-8534F574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B4E0B-0A17-4AA9-BBFD-A5D8F618B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DCB8F-C11E-497A-B8AB-73C79451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139112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9027-314B-427C-980B-85761F60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DA45B-A10A-493A-91BF-3E0F03399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70681-7C81-4030-AD06-BDD10733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1D6AB-41BC-4866-8D2F-F3C3DF28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25AFA-9EE1-4F65-993D-EEA9FCC2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59104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5D178F-0698-4543-93F0-BDD950A53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4BCD2-B75E-4DB3-A1AE-7A231976D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DD25-D751-4131-B73A-A9541BCA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B1676-FF76-414D-986E-8E388100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24A86-076B-430A-85A8-86D88348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8148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3C3D-1A48-4DBC-B5B1-194E95A4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6888F-A15C-44B8-B7CD-EC4FC58F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D75C7-671F-4083-83A7-59845737B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21071-A546-47CE-BFF6-E015CD14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73472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4387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0171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</a:t>
            </a:r>
            <a:r>
              <a:rPr lang="en-US" dirty="0" err="1"/>
              <a:t>nwhhsedit</a:t>
            </a:r>
            <a:r>
              <a:rPr lang="en-US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54144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2289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1736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70369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F8061-F7B4-4700-8764-D0408C4FC82A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23432-22D4-4159-978F-E94F66D5A61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57674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8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DCE29-DDFF-443A-99F4-44AD6E89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E1D1C-7288-4B45-90B0-3DA71B0A9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62341-DDCE-4E09-A08E-DE1D9AA9D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F9E61-4054-4BD8-98E4-852AEF457450}" type="datetimeFigureOut">
              <a:rPr lang="mk-MK" smtClean="0"/>
              <a:t>01.9.2021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55373-38B8-4A4C-8E27-23F68C699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6260-911B-4C0D-81B2-E65AF880D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9E18D-F604-481E-8A50-C41E50321E3C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052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ilm reel and slate">
            <a:extLst>
              <a:ext uri="{FF2B5EF4-FFF2-40B4-BE49-F238E27FC236}">
                <a16:creationId xmlns:a16="http://schemas.microsoft.com/office/drawing/2014/main" id="{8C286BCA-0809-4C7B-AEF4-28E899960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86" b="324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283AB-98DA-4D0B-9F2E-5802ED86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152955"/>
            <a:ext cx="9966960" cy="2552091"/>
          </a:xfrm>
        </p:spPr>
        <p:txBody>
          <a:bodyPr anchor="ctr">
            <a:normAutofit/>
          </a:bodyPr>
          <a:lstStyle/>
          <a:p>
            <a:r>
              <a:rPr lang="mk-MK" sz="5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Arial" panose="020B0604020202020204" pitchFamily="34" charset="0"/>
              </a:rPr>
              <a:t>Designing </a:t>
            </a:r>
            <a:r>
              <a:rPr lang="en-US" sz="5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Arial" panose="020B0604020202020204" pitchFamily="34" charset="0"/>
              </a:rPr>
              <a:t>R</a:t>
            </a:r>
            <a:r>
              <a:rPr lang="mk-MK" sz="5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Arial" panose="020B0604020202020204" pitchFamily="34" charset="0"/>
              </a:rPr>
              <a:t>esponsive </a:t>
            </a:r>
            <a:r>
              <a:rPr lang="en-US" sz="5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mk-MK" sz="5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Arial" panose="020B0604020202020204" pitchFamily="34" charset="0"/>
              </a:rPr>
              <a:t>ovie Website – </a:t>
            </a:r>
            <a:r>
              <a:rPr lang="en-US" sz="5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Arial" panose="020B0604020202020204" pitchFamily="34" charset="0"/>
              </a:rPr>
              <a:t>P</a:t>
            </a:r>
            <a:r>
              <a:rPr lang="mk-MK" sz="5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Arial" panose="020B0604020202020204" pitchFamily="34" charset="0"/>
              </a:rPr>
              <a:t>resenting </a:t>
            </a:r>
            <a:r>
              <a:rPr lang="en-US" sz="5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mk-MK" sz="5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Arial" panose="020B0604020202020204" pitchFamily="34" charset="0"/>
              </a:rPr>
              <a:t>ovie </a:t>
            </a:r>
            <a:r>
              <a:rPr lang="en-US" sz="5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Arial" panose="020B0604020202020204" pitchFamily="34" charset="0"/>
              </a:rPr>
              <a:t>D</a:t>
            </a:r>
            <a:r>
              <a:rPr lang="mk-MK" sz="5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Arial" panose="020B0604020202020204" pitchFamily="34" charset="0"/>
              </a:rPr>
              <a:t>ata with AJAX</a:t>
            </a:r>
            <a:br>
              <a:rPr lang="mk-MK" sz="5000" dirty="0">
                <a:solidFill>
                  <a:srgbClr val="FFFFFF"/>
                </a:solidFill>
                <a:effectLst/>
                <a:latin typeface="Book Antiqua" panose="0204060205030503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</a:br>
            <a:endParaRPr lang="mk-MK" sz="5000" dirty="0">
              <a:solidFill>
                <a:srgbClr val="FFFFFF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48783-0CD6-4789-8E17-28E99525C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6224" y="4402962"/>
            <a:ext cx="7891272" cy="70746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Marija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Stojcheva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201520</a:t>
            </a:r>
            <a:endParaRPr lang="mk-MK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4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5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7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3D513441-3619-4FF8-9036-2BA579FBAA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3931196"/>
            <a:ext cx="4309533" cy="11525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FD50-AD62-43C4-9858-B37A786E2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1800" dirty="0">
                <a:ea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f the request was successful after entering the movie 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title or actor name, with the </a:t>
            </a:r>
            <a:r>
              <a:rPr lang="mk-MK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append() method 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mk-MK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inserts specified content at the end of the selected elements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the posters of movies and actors that satisfy the criteria are shown on the screen. </a:t>
            </a:r>
            <a:endParaRPr lang="mk-MK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mk-MK" sz="1800" dirty="0"/>
          </a:p>
        </p:txBody>
      </p:sp>
    </p:spTree>
    <p:extLst>
      <p:ext uri="{BB962C8B-B14F-4D97-AF65-F5344CB8AC3E}">
        <p14:creationId xmlns:p14="http://schemas.microsoft.com/office/powerpoint/2010/main" val="3238845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A4DD2-6F9B-4232-A6D5-A489C398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4" y="1290230"/>
            <a:ext cx="8917424" cy="4277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BA1C0-648A-42E3-89FD-2880B4697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241" y="341018"/>
            <a:ext cx="2834036" cy="61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2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53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55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77D16-3B81-4BCB-BC2B-DF3CD0DC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86" y="3877967"/>
            <a:ext cx="3907828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Details about the Movies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6A80411-B92B-4606-98FE-225378E072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8955" y="701815"/>
            <a:ext cx="9875259" cy="21725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96597-2813-43AA-A69D-4F302AE0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340" y="3877968"/>
            <a:ext cx="5410874" cy="2398713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endParaRPr lang="en-US" sz="1800" dirty="0">
              <a:effectLst/>
            </a:endParaRPr>
          </a:p>
          <a:p>
            <a:r>
              <a:rPr lang="en-US" sz="1800" dirty="0"/>
              <a:t>When t</a:t>
            </a:r>
            <a:r>
              <a:rPr lang="en-US" sz="1800" dirty="0">
                <a:effectLst/>
              </a:rPr>
              <a:t>he API gives the results back and posters are shown, a functionality should be added so that on clicking any movie’s picture, the API will give us details about it.</a:t>
            </a:r>
          </a:p>
          <a:p>
            <a:r>
              <a:rPr lang="en-US" sz="1800" dirty="0">
                <a:effectLst/>
              </a:rPr>
              <a:t> Bootstrap Modal is created and another API call is made</a:t>
            </a:r>
          </a:p>
          <a:p>
            <a:r>
              <a:rPr lang="en-US" sz="1800" dirty="0">
                <a:effectLst/>
              </a:rPr>
              <a:t>With the </a:t>
            </a:r>
            <a:r>
              <a:rPr lang="en-US" sz="1800" dirty="0" err="1">
                <a:effectLst/>
              </a:rPr>
              <a:t>resourceId</a:t>
            </a:r>
            <a:r>
              <a:rPr lang="en-US" sz="1800" dirty="0">
                <a:effectLst/>
              </a:rPr>
              <a:t> previously obtained and the </a:t>
            </a:r>
            <a:r>
              <a:rPr lang="en-US" sz="1800" dirty="0" err="1">
                <a:effectLst/>
              </a:rPr>
              <a:t>api_key</a:t>
            </a:r>
            <a:r>
              <a:rPr lang="en-US" sz="1800" dirty="0">
                <a:effectLst/>
              </a:rPr>
              <a:t>, I form the </a:t>
            </a:r>
            <a:r>
              <a:rPr lang="en-US" sz="1800" dirty="0" err="1">
                <a:effectLst/>
              </a:rPr>
              <a:t>url</a:t>
            </a:r>
            <a:r>
              <a:rPr lang="en-US" sz="1800" dirty="0">
                <a:effectLst/>
              </a:rPr>
              <a:t> and search the data that I need in the data base.</a:t>
            </a:r>
          </a:p>
          <a:p>
            <a:pPr marL="0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35254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D5FE3A-1ED6-4747-91F4-30F3EA7E2DE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62" y="467678"/>
            <a:ext cx="11238076" cy="59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F7BC386-BC09-4CC8-AB00-5284FEF9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954" y="626697"/>
            <a:ext cx="7470261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used from the Data Base</a:t>
            </a:r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EEAEED-4F64-4BBC-A148-364D8298113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237"/>
          <a:stretch/>
        </p:blipFill>
        <p:spPr bwMode="auto">
          <a:xfrm>
            <a:off x="8345759" y="2153112"/>
            <a:ext cx="1533303" cy="99397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31B6B4-D528-4845-8839-429345FD27F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r="-1" b="-1"/>
          <a:stretch/>
        </p:blipFill>
        <p:spPr bwMode="auto">
          <a:xfrm>
            <a:off x="8345760" y="3255384"/>
            <a:ext cx="1533302" cy="105836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6E7A3C-B3D1-4FF5-ADC8-2E7C1C31BA3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5" r="316" b="1"/>
          <a:stretch/>
        </p:blipFill>
        <p:spPr bwMode="auto">
          <a:xfrm>
            <a:off x="8345759" y="4422047"/>
            <a:ext cx="1543043" cy="9939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03A30A35-CB11-4F4E-9341-71EB08358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713435"/>
              </p:ext>
            </p:extLst>
          </p:nvPr>
        </p:nvGraphicFramePr>
        <p:xfrm>
          <a:off x="1729063" y="2966947"/>
          <a:ext cx="5910338" cy="3517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5" name="Rectangle: Rounded Corners 4">
            <a:extLst>
              <a:ext uri="{FF2B5EF4-FFF2-40B4-BE49-F238E27FC236}">
                <a16:creationId xmlns:a16="http://schemas.microsoft.com/office/drawing/2014/main" id="{3FCD364F-CDD2-4BF7-9484-5D0F5AC5C55B}"/>
              </a:ext>
            </a:extLst>
          </p:cNvPr>
          <p:cNvSpPr txBox="1"/>
          <p:nvPr/>
        </p:nvSpPr>
        <p:spPr>
          <a:xfrm>
            <a:off x="1729063" y="1834570"/>
            <a:ext cx="3857000" cy="978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/>
              <a:t>Release date (only the year)</a:t>
            </a:r>
            <a:endParaRPr lang="mk-MK" sz="2400" kern="1200" dirty="0"/>
          </a:p>
        </p:txBody>
      </p:sp>
      <p:sp>
        <p:nvSpPr>
          <p:cNvPr id="50" name="Rectangle: Rounded Corners 4">
            <a:extLst>
              <a:ext uri="{FF2B5EF4-FFF2-40B4-BE49-F238E27FC236}">
                <a16:creationId xmlns:a16="http://schemas.microsoft.com/office/drawing/2014/main" id="{16F5E00E-E7E2-40A6-8C50-10A6ABDD22BF}"/>
              </a:ext>
            </a:extLst>
          </p:cNvPr>
          <p:cNvSpPr txBox="1"/>
          <p:nvPr/>
        </p:nvSpPr>
        <p:spPr>
          <a:xfrm>
            <a:off x="5766796" y="1819385"/>
            <a:ext cx="1798671" cy="993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490" tIns="110490" rIns="110490" bIns="11049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/>
              <a:t>Vote Average</a:t>
            </a:r>
            <a:endParaRPr lang="mk-MK" sz="2400" kern="1200" dirty="0"/>
          </a:p>
        </p:txBody>
      </p:sp>
      <p:pic>
        <p:nvPicPr>
          <p:cNvPr id="52" name="Picture 5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3937C62-AEC3-4973-BE9C-0EFD27ABB74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01" y="5602460"/>
            <a:ext cx="2668921" cy="7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4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2B78F-A62C-4F46-B518-C6BFD4944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94" y="668592"/>
            <a:ext cx="8276026" cy="6973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Ternary operator- for the unavailable, appropriate message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 be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shown.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1CDBD-2E2C-4757-A923-73CB92BA01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8296" y="1105601"/>
            <a:ext cx="7010400" cy="519450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9D652FB-3B81-4E2C-9DA5-6228BB1AB573}"/>
              </a:ext>
            </a:extLst>
          </p:cNvPr>
          <p:cNvSpPr txBox="1">
            <a:spLocks/>
          </p:cNvSpPr>
          <p:nvPr/>
        </p:nvSpPr>
        <p:spPr>
          <a:xfrm>
            <a:off x="1689109" y="2241260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information are added to the header of the empty &lt;div&gt; tag</a:t>
            </a:r>
          </a:p>
          <a:p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Obtained data  is put in body of the &lt;div&gt; and styled</a:t>
            </a:r>
          </a:p>
          <a:p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Overview and a short trailer for each of the movies in the body</a:t>
            </a:r>
          </a:p>
          <a:p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the data base and &lt;iframe&gt;, video from YouTube for each movie appears.</a:t>
            </a:r>
            <a:endParaRPr lang="mk-MK" sz="17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mk-MK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58C79B-F803-43F3-9B62-1C10E707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017" y="3832254"/>
            <a:ext cx="7261359" cy="20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97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9F0FC-65C0-4696-B74D-C48D00A1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4" y="1290598"/>
            <a:ext cx="8867106" cy="42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69B3-0C89-4686-BB78-71957AEB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753" y="291646"/>
            <a:ext cx="2863369" cy="61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60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18FFC-B8FD-432C-BB0C-316A83678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609600"/>
            <a:ext cx="8548386" cy="12824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     Actors jQuery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1546F-45B2-4B69-A23C-AEFCF4539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783" y="1791309"/>
            <a:ext cx="10070434" cy="8790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800" dirty="0">
                <a:effectLst/>
              </a:rPr>
              <a:t>The information about the actors are obtained similarly as for the movies. </a:t>
            </a:r>
          </a:p>
          <a:p>
            <a:pPr algn="ctr"/>
            <a:r>
              <a:rPr lang="en-US" sz="1800" dirty="0">
                <a:effectLst/>
              </a:rPr>
              <a:t>From information I get for each of the actors, and I extract the name, the photo and a short biography.</a:t>
            </a:r>
          </a:p>
          <a:p>
            <a:endParaRPr lang="en-US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D353E1EE-E4E6-4A5B-A144-8D8FDBA063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099" y="2670372"/>
            <a:ext cx="10535104" cy="369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46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6869-B414-4B7B-B4FD-860A2A3B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1" y="1393642"/>
            <a:ext cx="9020854" cy="42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03B63-8662-41B2-AFC2-F18A68A92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998" y="340200"/>
            <a:ext cx="2879189" cy="61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5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8F970-859B-4384-B35F-9B8D46689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4" y="1290600"/>
            <a:ext cx="8847747" cy="427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9AD06-47DE-4E38-916D-B608F5755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514" y="340200"/>
            <a:ext cx="2870720" cy="61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1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BF213-A2C9-49FD-99B8-C7B4C070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17" y="890570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Designing Responsive Website with AJAX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71B45-D3C9-4C74-B920-685E5EEB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62" y="2148685"/>
            <a:ext cx="4533764" cy="2745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33A62-8DCC-43AB-8327-66292337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76" y="2521021"/>
            <a:ext cx="4533764" cy="27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60678-BAC6-4785-B6B9-3E1719D0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56" y="3113106"/>
            <a:ext cx="3411192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dirty="0">
                <a:solidFill>
                  <a:srgbClr val="0000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Genre jQuery and Results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493B64-FAB8-4663-BD3A-BF55C6FACE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92" y="1721158"/>
            <a:ext cx="2060575" cy="424973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0B4804A-26BE-4CCE-AFF0-4F8804D043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55" y="1721158"/>
            <a:ext cx="3089275" cy="4249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FF40A2-28BB-4FF0-8821-5B9783FE1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930" y="1262924"/>
            <a:ext cx="2407533" cy="52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4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9C9C19F-9815-462F-802C-83D09F5C7D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8739" y="2254510"/>
            <a:ext cx="10515595" cy="3785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956DE-6F76-43CA-8C71-812528D51DEA}"/>
              </a:ext>
            </a:extLst>
          </p:cNvPr>
          <p:cNvSpPr txBox="1"/>
          <p:nvPr/>
        </p:nvSpPr>
        <p:spPr>
          <a:xfrm>
            <a:off x="1015542" y="500184"/>
            <a:ext cx="102687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Drop down genre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Each genre has its own id and it is sent to the </a:t>
            </a:r>
            <a:r>
              <a:rPr lang="en-US" sz="1800" dirty="0" err="1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CallGenreAPI</a:t>
            </a:r>
            <a:r>
              <a:rPr lang="en-US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()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Only different function between genres.html and movies.html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With this function movies from a particular genre with their posters are listed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After a movie is selected, it works in the same principle as previously explained</a:t>
            </a:r>
            <a:br>
              <a:rPr lang="en-US" sz="180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573826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D072DC9F-CC28-475B-BBB0-5B6FD661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402" y="2305633"/>
            <a:ext cx="3739341" cy="8712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0000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TV Shows jQuery and Results</a:t>
            </a:r>
            <a:br>
              <a:rPr lang="mk-MK" sz="3600" dirty="0">
                <a:solidFill>
                  <a:srgbClr val="0000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3A87DB-7D7D-4C4B-A576-F83CDD500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245" y="3176875"/>
            <a:ext cx="4583091" cy="299300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Works on the same principle as the movies part, </a:t>
            </a:r>
            <a:r>
              <a:rPr lang="en-US" sz="1800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nly the following changes were made:</a:t>
            </a:r>
            <a:endParaRPr lang="en-US" sz="1800" dirty="0">
              <a:solidFill>
                <a:srgbClr val="00000A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 part(tv instead of movie);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var </a:t>
            </a:r>
            <a:r>
              <a:rPr lang="en-US" sz="180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release_date</a:t>
            </a:r>
            <a:r>
              <a:rPr lang="en-US" sz="180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800" dirty="0" err="1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first_air_date</a:t>
            </a:r>
            <a:r>
              <a:rPr lang="en-US" sz="1800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var title with name;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runtime is removed since every episode has different duration;</a:t>
            </a:r>
            <a:endParaRPr lang="mk-MK" sz="1800" dirty="0">
              <a:solidFill>
                <a:srgbClr val="00000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8" name="Picture 27" descr="Table&#10;&#10;Description automatically generated">
            <a:extLst>
              <a:ext uri="{FF2B5EF4-FFF2-40B4-BE49-F238E27FC236}">
                <a16:creationId xmlns:a16="http://schemas.microsoft.com/office/drawing/2014/main" id="{EF23A059-1390-4119-A958-1E185EC0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417368"/>
            <a:ext cx="6155141" cy="40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1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07CD24CB-ADB7-42D5-B7CA-D6B8E1847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3D916803-DB5B-41EA-A592-86425F415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00501"/>
            <a:ext cx="12192000" cy="1157500"/>
          </a:xfrm>
          <a:custGeom>
            <a:avLst/>
            <a:gdLst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05350 w 12192000"/>
              <a:gd name="connsiteY91" fmla="*/ 106344 h 1163932"/>
              <a:gd name="connsiteX92" fmla="*/ 8228227 w 12192000"/>
              <a:gd name="connsiteY92" fmla="*/ 112404 h 1163932"/>
              <a:gd name="connsiteX93" fmla="*/ 8229109 w 12192000"/>
              <a:gd name="connsiteY93" fmla="*/ 109777 h 1163932"/>
              <a:gd name="connsiteX94" fmla="*/ 8237963 w 12192000"/>
              <a:gd name="connsiteY94" fmla="*/ 113428 h 1163932"/>
              <a:gd name="connsiteX95" fmla="*/ 8248358 w 12192000"/>
              <a:gd name="connsiteY95" fmla="*/ 112494 h 1163932"/>
              <a:gd name="connsiteX96" fmla="*/ 8249309 w 12192000"/>
              <a:gd name="connsiteY96" fmla="*/ 113130 h 1163932"/>
              <a:gd name="connsiteX97" fmla="*/ 8249997 w 12192000"/>
              <a:gd name="connsiteY97" fmla="*/ 112347 h 1163932"/>
              <a:gd name="connsiteX98" fmla="*/ 8272162 w 12192000"/>
              <a:gd name="connsiteY98" fmla="*/ 110356 h 1163932"/>
              <a:gd name="connsiteX99" fmla="*/ 8292349 w 12192000"/>
              <a:gd name="connsiteY99" fmla="*/ 103912 h 1163932"/>
              <a:gd name="connsiteX100" fmla="*/ 8292491 w 12192000"/>
              <a:gd name="connsiteY100" fmla="*/ 103935 h 1163932"/>
              <a:gd name="connsiteX101" fmla="*/ 8307239 w 12192000"/>
              <a:gd name="connsiteY101" fmla="*/ 101023 h 1163932"/>
              <a:gd name="connsiteX102" fmla="*/ 8339282 w 12192000"/>
              <a:gd name="connsiteY102" fmla="*/ 115374 h 1163932"/>
              <a:gd name="connsiteX103" fmla="*/ 8346156 w 12192000"/>
              <a:gd name="connsiteY103" fmla="*/ 117659 h 1163932"/>
              <a:gd name="connsiteX104" fmla="*/ 8346467 w 12192000"/>
              <a:gd name="connsiteY104" fmla="*/ 117456 h 1163932"/>
              <a:gd name="connsiteX105" fmla="*/ 8354069 w 12192000"/>
              <a:gd name="connsiteY105" fmla="*/ 119374 h 1163932"/>
              <a:gd name="connsiteX106" fmla="*/ 8358687 w 12192000"/>
              <a:gd name="connsiteY106" fmla="*/ 121825 h 1163932"/>
              <a:gd name="connsiteX107" fmla="*/ 8433385 w 12192000"/>
              <a:gd name="connsiteY107" fmla="*/ 106101 h 1163932"/>
              <a:gd name="connsiteX108" fmla="*/ 8533779 w 12192000"/>
              <a:gd name="connsiteY108" fmla="*/ 104806 h 1163932"/>
              <a:gd name="connsiteX109" fmla="*/ 8632833 w 12192000"/>
              <a:gd name="connsiteY109" fmla="*/ 106964 h 1163932"/>
              <a:gd name="connsiteX110" fmla="*/ 8668523 w 12192000"/>
              <a:gd name="connsiteY110" fmla="*/ 109411 h 1163932"/>
              <a:gd name="connsiteX111" fmla="*/ 8732893 w 12192000"/>
              <a:gd name="connsiteY111" fmla="*/ 106423 h 1163932"/>
              <a:gd name="connsiteX112" fmla="*/ 8764071 w 12192000"/>
              <a:gd name="connsiteY112" fmla="*/ 101019 h 1163932"/>
              <a:gd name="connsiteX113" fmla="*/ 8767004 w 12192000"/>
              <a:gd name="connsiteY113" fmla="*/ 97951 h 1163932"/>
              <a:gd name="connsiteX114" fmla="*/ 8772553 w 12192000"/>
              <a:gd name="connsiteY114" fmla="*/ 96746 h 1163932"/>
              <a:gd name="connsiteX115" fmla="*/ 8787201 w 12192000"/>
              <a:gd name="connsiteY115" fmla="*/ 98465 h 1163932"/>
              <a:gd name="connsiteX116" fmla="*/ 8792624 w 12192000"/>
              <a:gd name="connsiteY116" fmla="*/ 99935 h 1163932"/>
              <a:gd name="connsiteX117" fmla="*/ 8800741 w 12192000"/>
              <a:gd name="connsiteY117" fmla="*/ 100329 h 1163932"/>
              <a:gd name="connsiteX118" fmla="*/ 8800966 w 12192000"/>
              <a:gd name="connsiteY118" fmla="*/ 100077 h 1163932"/>
              <a:gd name="connsiteX119" fmla="*/ 8808513 w 12192000"/>
              <a:gd name="connsiteY119" fmla="*/ 100962 h 1163932"/>
              <a:gd name="connsiteX120" fmla="*/ 8845110 w 12192000"/>
              <a:gd name="connsiteY120" fmla="*/ 108611 h 1163932"/>
              <a:gd name="connsiteX121" fmla="*/ 8896773 w 12192000"/>
              <a:gd name="connsiteY121" fmla="*/ 86101 h 1163932"/>
              <a:gd name="connsiteX122" fmla="*/ 8917529 w 12192000"/>
              <a:gd name="connsiteY122" fmla="*/ 82805 h 1163932"/>
              <a:gd name="connsiteX123" fmla="*/ 8929546 w 12192000"/>
              <a:gd name="connsiteY123" fmla="*/ 78543 h 1163932"/>
              <a:gd name="connsiteX124" fmla="*/ 9026654 w 12192000"/>
              <a:gd name="connsiteY124" fmla="*/ 99852 h 1163932"/>
              <a:gd name="connsiteX125" fmla="*/ 9040737 w 12192000"/>
              <a:gd name="connsiteY125" fmla="*/ 105786 h 1163932"/>
              <a:gd name="connsiteX126" fmla="*/ 9052026 w 12192000"/>
              <a:gd name="connsiteY126" fmla="*/ 115808 h 1163932"/>
              <a:gd name="connsiteX127" fmla="*/ 9203241 w 12192000"/>
              <a:gd name="connsiteY127" fmla="*/ 118145 h 1163932"/>
              <a:gd name="connsiteX128" fmla="*/ 9415584 w 12192000"/>
              <a:gd name="connsiteY128" fmla="*/ 163588 h 1163932"/>
              <a:gd name="connsiteX129" fmla="*/ 9505102 w 12192000"/>
              <a:gd name="connsiteY129" fmla="*/ 147474 h 1163932"/>
              <a:gd name="connsiteX130" fmla="*/ 9643040 w 12192000"/>
              <a:gd name="connsiteY130" fmla="*/ 164665 h 1163932"/>
              <a:gd name="connsiteX131" fmla="*/ 9762999 w 12192000"/>
              <a:gd name="connsiteY131" fmla="*/ 169055 h 1163932"/>
              <a:gd name="connsiteX132" fmla="*/ 9776183 w 12192000"/>
              <a:gd name="connsiteY132" fmla="*/ 168623 h 1163932"/>
              <a:gd name="connsiteX133" fmla="*/ 9780532 w 12192000"/>
              <a:gd name="connsiteY133" fmla="*/ 162255 h 1163932"/>
              <a:gd name="connsiteX134" fmla="*/ 9824924 w 12192000"/>
              <a:gd name="connsiteY134" fmla="*/ 158079 h 1163932"/>
              <a:gd name="connsiteX135" fmla="*/ 9910588 w 12192000"/>
              <a:gd name="connsiteY135" fmla="*/ 160759 h 1163932"/>
              <a:gd name="connsiteX136" fmla="*/ 9924173 w 12192000"/>
              <a:gd name="connsiteY136" fmla="*/ 165023 h 1163932"/>
              <a:gd name="connsiteX137" fmla="*/ 10010969 w 12192000"/>
              <a:gd name="connsiteY137" fmla="*/ 162234 h 1163932"/>
              <a:gd name="connsiteX138" fmla="*/ 10070699 w 12192000"/>
              <a:gd name="connsiteY138" fmla="*/ 164286 h 1163932"/>
              <a:gd name="connsiteX139" fmla="*/ 10083825 w 12192000"/>
              <a:gd name="connsiteY139" fmla="*/ 168444 h 1163932"/>
              <a:gd name="connsiteX140" fmla="*/ 10097932 w 12192000"/>
              <a:gd name="connsiteY140" fmla="*/ 161160 h 1163932"/>
              <a:gd name="connsiteX141" fmla="*/ 10101779 w 12192000"/>
              <a:gd name="connsiteY141" fmla="*/ 155488 h 1163932"/>
              <a:gd name="connsiteX142" fmla="*/ 10149437 w 12192000"/>
              <a:gd name="connsiteY142" fmla="*/ 158598 h 1163932"/>
              <a:gd name="connsiteX143" fmla="*/ 10155104 w 12192000"/>
              <a:gd name="connsiteY143" fmla="*/ 158045 h 1163932"/>
              <a:gd name="connsiteX144" fmla="*/ 10250982 w 12192000"/>
              <a:gd name="connsiteY144" fmla="*/ 135074 h 1163932"/>
              <a:gd name="connsiteX145" fmla="*/ 10343301 w 12192000"/>
              <a:gd name="connsiteY145" fmla="*/ 97316 h 1163932"/>
              <a:gd name="connsiteX146" fmla="*/ 10366625 w 12192000"/>
              <a:gd name="connsiteY146" fmla="*/ 85860 h 1163932"/>
              <a:gd name="connsiteX147" fmla="*/ 10433505 w 12192000"/>
              <a:gd name="connsiteY147" fmla="*/ 71432 h 1163932"/>
              <a:gd name="connsiteX148" fmla="*/ 10547510 w 12192000"/>
              <a:gd name="connsiteY148" fmla="*/ 53678 h 1163932"/>
              <a:gd name="connsiteX149" fmla="*/ 10588150 w 12192000"/>
              <a:gd name="connsiteY149" fmla="*/ 38719 h 1163932"/>
              <a:gd name="connsiteX150" fmla="*/ 10589457 w 12192000"/>
              <a:gd name="connsiteY150" fmla="*/ 31728 h 1163932"/>
              <a:gd name="connsiteX151" fmla="*/ 10699976 w 12192000"/>
              <a:gd name="connsiteY151" fmla="*/ 49777 h 1163932"/>
              <a:gd name="connsiteX152" fmla="*/ 10812237 w 12192000"/>
              <a:gd name="connsiteY152" fmla="*/ 52759 h 1163932"/>
              <a:gd name="connsiteX153" fmla="*/ 10869837 w 12192000"/>
              <a:gd name="connsiteY153" fmla="*/ 72227 h 1163932"/>
              <a:gd name="connsiteX154" fmla="*/ 10881770 w 12192000"/>
              <a:gd name="connsiteY154" fmla="*/ 80104 h 1163932"/>
              <a:gd name="connsiteX155" fmla="*/ 10896899 w 12192000"/>
              <a:gd name="connsiteY155" fmla="*/ 77163 h 1163932"/>
              <a:gd name="connsiteX156" fmla="*/ 10901748 w 12192000"/>
              <a:gd name="connsiteY156" fmla="*/ 72784 h 1163932"/>
              <a:gd name="connsiteX157" fmla="*/ 10947419 w 12192000"/>
              <a:gd name="connsiteY157" fmla="*/ 89748 h 1163932"/>
              <a:gd name="connsiteX158" fmla="*/ 10953034 w 12192000"/>
              <a:gd name="connsiteY158" fmla="*/ 90870 h 1163932"/>
              <a:gd name="connsiteX159" fmla="*/ 10992070 w 12192000"/>
              <a:gd name="connsiteY159" fmla="*/ 95273 h 1163932"/>
              <a:gd name="connsiteX160" fmla="*/ 11112372 w 12192000"/>
              <a:gd name="connsiteY160" fmla="*/ 88679 h 1163932"/>
              <a:gd name="connsiteX161" fmla="*/ 11147719 w 12192000"/>
              <a:gd name="connsiteY161" fmla="*/ 86992 h 1163932"/>
              <a:gd name="connsiteX162" fmla="*/ 11172617 w 12192000"/>
              <a:gd name="connsiteY162" fmla="*/ 82697 h 1163932"/>
              <a:gd name="connsiteX163" fmla="*/ 11240397 w 12192000"/>
              <a:gd name="connsiteY163" fmla="*/ 88262 h 1163932"/>
              <a:gd name="connsiteX164" fmla="*/ 11270034 w 12192000"/>
              <a:gd name="connsiteY164" fmla="*/ 98379 h 1163932"/>
              <a:gd name="connsiteX165" fmla="*/ 11293091 w 12192000"/>
              <a:gd name="connsiteY165" fmla="*/ 98474 h 1163932"/>
              <a:gd name="connsiteX166" fmla="*/ 11310949 w 12192000"/>
              <a:gd name="connsiteY166" fmla="*/ 104274 h 1163932"/>
              <a:gd name="connsiteX167" fmla="*/ 11345279 w 12192000"/>
              <a:gd name="connsiteY167" fmla="*/ 101883 h 1163932"/>
              <a:gd name="connsiteX168" fmla="*/ 11354597 w 12192000"/>
              <a:gd name="connsiteY168" fmla="*/ 104385 h 1163932"/>
              <a:gd name="connsiteX169" fmla="*/ 11367725 w 12192000"/>
              <a:gd name="connsiteY169" fmla="*/ 104431 h 1163932"/>
              <a:gd name="connsiteX170" fmla="*/ 11399832 w 12192000"/>
              <a:gd name="connsiteY170" fmla="*/ 117048 h 1163932"/>
              <a:gd name="connsiteX171" fmla="*/ 11487595 w 12192000"/>
              <a:gd name="connsiteY171" fmla="*/ 158754 h 1163932"/>
              <a:gd name="connsiteX172" fmla="*/ 11590850 w 12192000"/>
              <a:gd name="connsiteY172" fmla="*/ 244984 h 1163932"/>
              <a:gd name="connsiteX173" fmla="*/ 11736204 w 12192000"/>
              <a:gd name="connsiteY173" fmla="*/ 283941 h 1163932"/>
              <a:gd name="connsiteX174" fmla="*/ 11760331 w 12192000"/>
              <a:gd name="connsiteY174" fmla="*/ 298368 h 1163932"/>
              <a:gd name="connsiteX175" fmla="*/ 11819139 w 12192000"/>
              <a:gd name="connsiteY175" fmla="*/ 310575 h 1163932"/>
              <a:gd name="connsiteX176" fmla="*/ 11821967 w 12192000"/>
              <a:gd name="connsiteY176" fmla="*/ 312222 h 1163932"/>
              <a:gd name="connsiteX177" fmla="*/ 11847125 w 12192000"/>
              <a:gd name="connsiteY177" fmla="*/ 303833 h 1163932"/>
              <a:gd name="connsiteX178" fmla="*/ 11980134 w 12192000"/>
              <a:gd name="connsiteY178" fmla="*/ 328343 h 1163932"/>
              <a:gd name="connsiteX179" fmla="*/ 12174576 w 12192000"/>
              <a:gd name="connsiteY179" fmla="*/ 382540 h 1163932"/>
              <a:gd name="connsiteX180" fmla="*/ 12192000 w 12192000"/>
              <a:gd name="connsiteY180" fmla="*/ 385665 h 1163932"/>
              <a:gd name="connsiteX181" fmla="*/ 12192000 w 12192000"/>
              <a:gd name="connsiteY181" fmla="*/ 1163932 h 1163932"/>
              <a:gd name="connsiteX182" fmla="*/ 0 w 12192000"/>
              <a:gd name="connsiteY182" fmla="*/ 1163932 h 1163932"/>
              <a:gd name="connsiteX183" fmla="*/ 0 w 12192000"/>
              <a:gd name="connsiteY183" fmla="*/ 489977 h 1163932"/>
              <a:gd name="connsiteX184" fmla="*/ 5331 w 12192000"/>
              <a:gd name="connsiteY184" fmla="*/ 489229 h 1163932"/>
              <a:gd name="connsiteX185" fmla="*/ 39902 w 12192000"/>
              <a:gd name="connsiteY185" fmla="*/ 478716 h 1163932"/>
              <a:gd name="connsiteX186" fmla="*/ 117880 w 12192000"/>
              <a:gd name="connsiteY186" fmla="*/ 427388 h 1163932"/>
              <a:gd name="connsiteX187" fmla="*/ 238140 w 12192000"/>
              <a:gd name="connsiteY187" fmla="*/ 385729 h 1163932"/>
              <a:gd name="connsiteX188" fmla="*/ 249589 w 12192000"/>
              <a:gd name="connsiteY188" fmla="*/ 385949 h 1163932"/>
              <a:gd name="connsiteX189" fmla="*/ 296963 w 12192000"/>
              <a:gd name="connsiteY189" fmla="*/ 362534 h 1163932"/>
              <a:gd name="connsiteX190" fmla="*/ 339235 w 12192000"/>
              <a:gd name="connsiteY190" fmla="*/ 330857 h 1163932"/>
              <a:gd name="connsiteX191" fmla="*/ 447152 w 12192000"/>
              <a:gd name="connsiteY191" fmla="*/ 333855 h 1163932"/>
              <a:gd name="connsiteX192" fmla="*/ 475247 w 12192000"/>
              <a:gd name="connsiteY192" fmla="*/ 343146 h 1163932"/>
              <a:gd name="connsiteX193" fmla="*/ 477967 w 12192000"/>
              <a:gd name="connsiteY193" fmla="*/ 344392 h 1163932"/>
              <a:gd name="connsiteX194" fmla="*/ 527683 w 12192000"/>
              <a:gd name="connsiteY194" fmla="*/ 339655 h 1163932"/>
              <a:gd name="connsiteX195" fmla="*/ 703732 w 12192000"/>
              <a:gd name="connsiteY195" fmla="*/ 323031 h 1163932"/>
              <a:gd name="connsiteX196" fmla="*/ 853391 w 12192000"/>
              <a:gd name="connsiteY196" fmla="*/ 310023 h 1163932"/>
              <a:gd name="connsiteX197" fmla="*/ 925332 w 12192000"/>
              <a:gd name="connsiteY197" fmla="*/ 305118 h 1163932"/>
              <a:gd name="connsiteX198" fmla="*/ 941286 w 12192000"/>
              <a:gd name="connsiteY198" fmla="*/ 295364 h 1163932"/>
              <a:gd name="connsiteX199" fmla="*/ 950845 w 12192000"/>
              <a:gd name="connsiteY199" fmla="*/ 293027 h 1163932"/>
              <a:gd name="connsiteX200" fmla="*/ 953292 w 12192000"/>
              <a:gd name="connsiteY200" fmla="*/ 287324 h 1163932"/>
              <a:gd name="connsiteX201" fmla="*/ 967499 w 12192000"/>
              <a:gd name="connsiteY201" fmla="*/ 280192 h 1163932"/>
              <a:gd name="connsiteX202" fmla="*/ 985161 w 12192000"/>
              <a:gd name="connsiteY202" fmla="*/ 277297 h 1163932"/>
              <a:gd name="connsiteX203" fmla="*/ 1069267 w 12192000"/>
              <a:gd name="connsiteY203" fmla="*/ 269198 h 1163932"/>
              <a:gd name="connsiteX204" fmla="*/ 1138407 w 12192000"/>
              <a:gd name="connsiteY204" fmla="*/ 252999 h 1163932"/>
              <a:gd name="connsiteX205" fmla="*/ 1164931 w 12192000"/>
              <a:gd name="connsiteY205" fmla="*/ 245054 h 1163932"/>
              <a:gd name="connsiteX206" fmla="*/ 1211622 w 12192000"/>
              <a:gd name="connsiteY206" fmla="*/ 227108 h 1163932"/>
              <a:gd name="connsiteX207" fmla="*/ 1274567 w 12192000"/>
              <a:gd name="connsiteY207" fmla="*/ 209812 h 1163932"/>
              <a:gd name="connsiteX208" fmla="*/ 1325029 w 12192000"/>
              <a:gd name="connsiteY208" fmla="*/ 214369 h 1163932"/>
              <a:gd name="connsiteX209" fmla="*/ 1356805 w 12192000"/>
              <a:gd name="connsiteY209" fmla="*/ 210054 h 1163932"/>
              <a:gd name="connsiteX210" fmla="*/ 1468752 w 12192000"/>
              <a:gd name="connsiteY210" fmla="*/ 221036 h 1163932"/>
              <a:gd name="connsiteX211" fmla="*/ 1650750 w 12192000"/>
              <a:gd name="connsiteY211" fmla="*/ 171522 h 1163932"/>
              <a:gd name="connsiteX212" fmla="*/ 1655056 w 12192000"/>
              <a:gd name="connsiteY212" fmla="*/ 178538 h 1163932"/>
              <a:gd name="connsiteX213" fmla="*/ 1683220 w 12192000"/>
              <a:gd name="connsiteY213" fmla="*/ 176084 h 1163932"/>
              <a:gd name="connsiteX214" fmla="*/ 1685599 w 12192000"/>
              <a:gd name="connsiteY214" fmla="*/ 171820 h 1163932"/>
              <a:gd name="connsiteX215" fmla="*/ 1689230 w 12192000"/>
              <a:gd name="connsiteY215" fmla="*/ 171091 h 1163932"/>
              <a:gd name="connsiteX216" fmla="*/ 1691052 w 12192000"/>
              <a:gd name="connsiteY216" fmla="*/ 175010 h 1163932"/>
              <a:gd name="connsiteX217" fmla="*/ 1735783 w 12192000"/>
              <a:gd name="connsiteY217" fmla="*/ 183832 h 1163932"/>
              <a:gd name="connsiteX218" fmla="*/ 1797102 w 12192000"/>
              <a:gd name="connsiteY218" fmla="*/ 188721 h 1163932"/>
              <a:gd name="connsiteX219" fmla="*/ 1845638 w 12192000"/>
              <a:gd name="connsiteY219" fmla="*/ 170206 h 1163932"/>
              <a:gd name="connsiteX220" fmla="*/ 1848980 w 12192000"/>
              <a:gd name="connsiteY220" fmla="*/ 173948 h 1163932"/>
              <a:gd name="connsiteX221" fmla="*/ 1880587 w 12192000"/>
              <a:gd name="connsiteY221" fmla="*/ 171938 h 1163932"/>
              <a:gd name="connsiteX222" fmla="*/ 1995803 w 12192000"/>
              <a:gd name="connsiteY222" fmla="*/ 138279 h 1163932"/>
              <a:gd name="connsiteX223" fmla="*/ 2057448 w 12192000"/>
              <a:gd name="connsiteY223" fmla="*/ 135082 h 1163932"/>
              <a:gd name="connsiteX224" fmla="*/ 2119088 w 12192000"/>
              <a:gd name="connsiteY224" fmla="*/ 119940 h 1163932"/>
              <a:gd name="connsiteX225" fmla="*/ 2138831 w 12192000"/>
              <a:gd name="connsiteY225" fmla="*/ 122626 h 1163932"/>
              <a:gd name="connsiteX226" fmla="*/ 2174180 w 12192000"/>
              <a:gd name="connsiteY226" fmla="*/ 117121 h 1163932"/>
              <a:gd name="connsiteX227" fmla="*/ 2214259 w 12192000"/>
              <a:gd name="connsiteY227" fmla="*/ 116974 h 1163932"/>
              <a:gd name="connsiteX228" fmla="*/ 2264911 w 12192000"/>
              <a:gd name="connsiteY228" fmla="*/ 108071 h 1163932"/>
              <a:gd name="connsiteX229" fmla="*/ 2298963 w 12192000"/>
              <a:gd name="connsiteY229" fmla="*/ 107788 h 1163932"/>
              <a:gd name="connsiteX230" fmla="*/ 2454058 w 12192000"/>
              <a:gd name="connsiteY230" fmla="*/ 73698 h 1163932"/>
              <a:gd name="connsiteX231" fmla="*/ 2534188 w 12192000"/>
              <a:gd name="connsiteY231" fmla="*/ 70162 h 1163932"/>
              <a:gd name="connsiteX232" fmla="*/ 2616912 w 12192000"/>
              <a:gd name="connsiteY232" fmla="*/ 51189 h 1163932"/>
              <a:gd name="connsiteX233" fmla="*/ 2698592 w 12192000"/>
              <a:gd name="connsiteY233" fmla="*/ 42305 h 1163932"/>
              <a:gd name="connsiteX234" fmla="*/ 2891953 w 12192000"/>
              <a:gd name="connsiteY234" fmla="*/ 34973 h 1163932"/>
              <a:gd name="connsiteX235" fmla="*/ 2955508 w 12192000"/>
              <a:gd name="connsiteY235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29109 w 12192000"/>
              <a:gd name="connsiteY92" fmla="*/ 109777 h 1163932"/>
              <a:gd name="connsiteX93" fmla="*/ 8237963 w 12192000"/>
              <a:gd name="connsiteY93" fmla="*/ 113428 h 1163932"/>
              <a:gd name="connsiteX94" fmla="*/ 8248358 w 12192000"/>
              <a:gd name="connsiteY94" fmla="*/ 112494 h 1163932"/>
              <a:gd name="connsiteX95" fmla="*/ 8249309 w 12192000"/>
              <a:gd name="connsiteY95" fmla="*/ 113130 h 1163932"/>
              <a:gd name="connsiteX96" fmla="*/ 8249997 w 12192000"/>
              <a:gd name="connsiteY96" fmla="*/ 112347 h 1163932"/>
              <a:gd name="connsiteX97" fmla="*/ 8272162 w 12192000"/>
              <a:gd name="connsiteY97" fmla="*/ 110356 h 1163932"/>
              <a:gd name="connsiteX98" fmla="*/ 8292349 w 12192000"/>
              <a:gd name="connsiteY98" fmla="*/ 103912 h 1163932"/>
              <a:gd name="connsiteX99" fmla="*/ 8292491 w 12192000"/>
              <a:gd name="connsiteY99" fmla="*/ 103935 h 1163932"/>
              <a:gd name="connsiteX100" fmla="*/ 8307239 w 12192000"/>
              <a:gd name="connsiteY100" fmla="*/ 101023 h 1163932"/>
              <a:gd name="connsiteX101" fmla="*/ 8339282 w 12192000"/>
              <a:gd name="connsiteY101" fmla="*/ 115374 h 1163932"/>
              <a:gd name="connsiteX102" fmla="*/ 8346156 w 12192000"/>
              <a:gd name="connsiteY102" fmla="*/ 117659 h 1163932"/>
              <a:gd name="connsiteX103" fmla="*/ 8346467 w 12192000"/>
              <a:gd name="connsiteY103" fmla="*/ 117456 h 1163932"/>
              <a:gd name="connsiteX104" fmla="*/ 8354069 w 12192000"/>
              <a:gd name="connsiteY104" fmla="*/ 119374 h 1163932"/>
              <a:gd name="connsiteX105" fmla="*/ 8358687 w 12192000"/>
              <a:gd name="connsiteY105" fmla="*/ 121825 h 1163932"/>
              <a:gd name="connsiteX106" fmla="*/ 8433385 w 12192000"/>
              <a:gd name="connsiteY106" fmla="*/ 106101 h 1163932"/>
              <a:gd name="connsiteX107" fmla="*/ 8533779 w 12192000"/>
              <a:gd name="connsiteY107" fmla="*/ 104806 h 1163932"/>
              <a:gd name="connsiteX108" fmla="*/ 8632833 w 12192000"/>
              <a:gd name="connsiteY108" fmla="*/ 106964 h 1163932"/>
              <a:gd name="connsiteX109" fmla="*/ 8668523 w 12192000"/>
              <a:gd name="connsiteY109" fmla="*/ 109411 h 1163932"/>
              <a:gd name="connsiteX110" fmla="*/ 8732893 w 12192000"/>
              <a:gd name="connsiteY110" fmla="*/ 106423 h 1163932"/>
              <a:gd name="connsiteX111" fmla="*/ 8764071 w 12192000"/>
              <a:gd name="connsiteY111" fmla="*/ 101019 h 1163932"/>
              <a:gd name="connsiteX112" fmla="*/ 8767004 w 12192000"/>
              <a:gd name="connsiteY112" fmla="*/ 97951 h 1163932"/>
              <a:gd name="connsiteX113" fmla="*/ 8772553 w 12192000"/>
              <a:gd name="connsiteY113" fmla="*/ 96746 h 1163932"/>
              <a:gd name="connsiteX114" fmla="*/ 8787201 w 12192000"/>
              <a:gd name="connsiteY114" fmla="*/ 98465 h 1163932"/>
              <a:gd name="connsiteX115" fmla="*/ 8792624 w 12192000"/>
              <a:gd name="connsiteY115" fmla="*/ 99935 h 1163932"/>
              <a:gd name="connsiteX116" fmla="*/ 8800741 w 12192000"/>
              <a:gd name="connsiteY116" fmla="*/ 100329 h 1163932"/>
              <a:gd name="connsiteX117" fmla="*/ 8800966 w 12192000"/>
              <a:gd name="connsiteY117" fmla="*/ 100077 h 1163932"/>
              <a:gd name="connsiteX118" fmla="*/ 8808513 w 12192000"/>
              <a:gd name="connsiteY118" fmla="*/ 100962 h 1163932"/>
              <a:gd name="connsiteX119" fmla="*/ 8845110 w 12192000"/>
              <a:gd name="connsiteY119" fmla="*/ 108611 h 1163932"/>
              <a:gd name="connsiteX120" fmla="*/ 8896773 w 12192000"/>
              <a:gd name="connsiteY120" fmla="*/ 86101 h 1163932"/>
              <a:gd name="connsiteX121" fmla="*/ 8917529 w 12192000"/>
              <a:gd name="connsiteY121" fmla="*/ 82805 h 1163932"/>
              <a:gd name="connsiteX122" fmla="*/ 8929546 w 12192000"/>
              <a:gd name="connsiteY122" fmla="*/ 78543 h 1163932"/>
              <a:gd name="connsiteX123" fmla="*/ 9026654 w 12192000"/>
              <a:gd name="connsiteY123" fmla="*/ 99852 h 1163932"/>
              <a:gd name="connsiteX124" fmla="*/ 9040737 w 12192000"/>
              <a:gd name="connsiteY124" fmla="*/ 105786 h 1163932"/>
              <a:gd name="connsiteX125" fmla="*/ 9052026 w 12192000"/>
              <a:gd name="connsiteY125" fmla="*/ 115808 h 1163932"/>
              <a:gd name="connsiteX126" fmla="*/ 9203241 w 12192000"/>
              <a:gd name="connsiteY126" fmla="*/ 118145 h 1163932"/>
              <a:gd name="connsiteX127" fmla="*/ 9415584 w 12192000"/>
              <a:gd name="connsiteY127" fmla="*/ 163588 h 1163932"/>
              <a:gd name="connsiteX128" fmla="*/ 9505102 w 12192000"/>
              <a:gd name="connsiteY128" fmla="*/ 147474 h 1163932"/>
              <a:gd name="connsiteX129" fmla="*/ 9643040 w 12192000"/>
              <a:gd name="connsiteY129" fmla="*/ 164665 h 1163932"/>
              <a:gd name="connsiteX130" fmla="*/ 9762999 w 12192000"/>
              <a:gd name="connsiteY130" fmla="*/ 169055 h 1163932"/>
              <a:gd name="connsiteX131" fmla="*/ 9776183 w 12192000"/>
              <a:gd name="connsiteY131" fmla="*/ 168623 h 1163932"/>
              <a:gd name="connsiteX132" fmla="*/ 9780532 w 12192000"/>
              <a:gd name="connsiteY132" fmla="*/ 162255 h 1163932"/>
              <a:gd name="connsiteX133" fmla="*/ 9824924 w 12192000"/>
              <a:gd name="connsiteY133" fmla="*/ 158079 h 1163932"/>
              <a:gd name="connsiteX134" fmla="*/ 9910588 w 12192000"/>
              <a:gd name="connsiteY134" fmla="*/ 160759 h 1163932"/>
              <a:gd name="connsiteX135" fmla="*/ 9924173 w 12192000"/>
              <a:gd name="connsiteY135" fmla="*/ 165023 h 1163932"/>
              <a:gd name="connsiteX136" fmla="*/ 10010969 w 12192000"/>
              <a:gd name="connsiteY136" fmla="*/ 162234 h 1163932"/>
              <a:gd name="connsiteX137" fmla="*/ 10070699 w 12192000"/>
              <a:gd name="connsiteY137" fmla="*/ 164286 h 1163932"/>
              <a:gd name="connsiteX138" fmla="*/ 10083825 w 12192000"/>
              <a:gd name="connsiteY138" fmla="*/ 168444 h 1163932"/>
              <a:gd name="connsiteX139" fmla="*/ 10097932 w 12192000"/>
              <a:gd name="connsiteY139" fmla="*/ 161160 h 1163932"/>
              <a:gd name="connsiteX140" fmla="*/ 10101779 w 12192000"/>
              <a:gd name="connsiteY140" fmla="*/ 155488 h 1163932"/>
              <a:gd name="connsiteX141" fmla="*/ 10149437 w 12192000"/>
              <a:gd name="connsiteY141" fmla="*/ 158598 h 1163932"/>
              <a:gd name="connsiteX142" fmla="*/ 10155104 w 12192000"/>
              <a:gd name="connsiteY142" fmla="*/ 158045 h 1163932"/>
              <a:gd name="connsiteX143" fmla="*/ 10250982 w 12192000"/>
              <a:gd name="connsiteY143" fmla="*/ 135074 h 1163932"/>
              <a:gd name="connsiteX144" fmla="*/ 10343301 w 12192000"/>
              <a:gd name="connsiteY144" fmla="*/ 97316 h 1163932"/>
              <a:gd name="connsiteX145" fmla="*/ 10366625 w 12192000"/>
              <a:gd name="connsiteY145" fmla="*/ 85860 h 1163932"/>
              <a:gd name="connsiteX146" fmla="*/ 10433505 w 12192000"/>
              <a:gd name="connsiteY146" fmla="*/ 71432 h 1163932"/>
              <a:gd name="connsiteX147" fmla="*/ 10547510 w 12192000"/>
              <a:gd name="connsiteY147" fmla="*/ 53678 h 1163932"/>
              <a:gd name="connsiteX148" fmla="*/ 10588150 w 12192000"/>
              <a:gd name="connsiteY148" fmla="*/ 38719 h 1163932"/>
              <a:gd name="connsiteX149" fmla="*/ 10589457 w 12192000"/>
              <a:gd name="connsiteY149" fmla="*/ 31728 h 1163932"/>
              <a:gd name="connsiteX150" fmla="*/ 10699976 w 12192000"/>
              <a:gd name="connsiteY150" fmla="*/ 49777 h 1163932"/>
              <a:gd name="connsiteX151" fmla="*/ 10812237 w 12192000"/>
              <a:gd name="connsiteY151" fmla="*/ 52759 h 1163932"/>
              <a:gd name="connsiteX152" fmla="*/ 10869837 w 12192000"/>
              <a:gd name="connsiteY152" fmla="*/ 72227 h 1163932"/>
              <a:gd name="connsiteX153" fmla="*/ 10881770 w 12192000"/>
              <a:gd name="connsiteY153" fmla="*/ 80104 h 1163932"/>
              <a:gd name="connsiteX154" fmla="*/ 10896899 w 12192000"/>
              <a:gd name="connsiteY154" fmla="*/ 77163 h 1163932"/>
              <a:gd name="connsiteX155" fmla="*/ 10901748 w 12192000"/>
              <a:gd name="connsiteY155" fmla="*/ 72784 h 1163932"/>
              <a:gd name="connsiteX156" fmla="*/ 10947419 w 12192000"/>
              <a:gd name="connsiteY156" fmla="*/ 89748 h 1163932"/>
              <a:gd name="connsiteX157" fmla="*/ 10953034 w 12192000"/>
              <a:gd name="connsiteY157" fmla="*/ 90870 h 1163932"/>
              <a:gd name="connsiteX158" fmla="*/ 10992070 w 12192000"/>
              <a:gd name="connsiteY158" fmla="*/ 95273 h 1163932"/>
              <a:gd name="connsiteX159" fmla="*/ 11112372 w 12192000"/>
              <a:gd name="connsiteY159" fmla="*/ 88679 h 1163932"/>
              <a:gd name="connsiteX160" fmla="*/ 11147719 w 12192000"/>
              <a:gd name="connsiteY160" fmla="*/ 86992 h 1163932"/>
              <a:gd name="connsiteX161" fmla="*/ 11172617 w 12192000"/>
              <a:gd name="connsiteY161" fmla="*/ 82697 h 1163932"/>
              <a:gd name="connsiteX162" fmla="*/ 11240397 w 12192000"/>
              <a:gd name="connsiteY162" fmla="*/ 88262 h 1163932"/>
              <a:gd name="connsiteX163" fmla="*/ 11270034 w 12192000"/>
              <a:gd name="connsiteY163" fmla="*/ 98379 h 1163932"/>
              <a:gd name="connsiteX164" fmla="*/ 11293091 w 12192000"/>
              <a:gd name="connsiteY164" fmla="*/ 98474 h 1163932"/>
              <a:gd name="connsiteX165" fmla="*/ 11310949 w 12192000"/>
              <a:gd name="connsiteY165" fmla="*/ 104274 h 1163932"/>
              <a:gd name="connsiteX166" fmla="*/ 11345279 w 12192000"/>
              <a:gd name="connsiteY166" fmla="*/ 101883 h 1163932"/>
              <a:gd name="connsiteX167" fmla="*/ 11354597 w 12192000"/>
              <a:gd name="connsiteY167" fmla="*/ 104385 h 1163932"/>
              <a:gd name="connsiteX168" fmla="*/ 11367725 w 12192000"/>
              <a:gd name="connsiteY168" fmla="*/ 104431 h 1163932"/>
              <a:gd name="connsiteX169" fmla="*/ 11399832 w 12192000"/>
              <a:gd name="connsiteY169" fmla="*/ 117048 h 1163932"/>
              <a:gd name="connsiteX170" fmla="*/ 11487595 w 12192000"/>
              <a:gd name="connsiteY170" fmla="*/ 158754 h 1163932"/>
              <a:gd name="connsiteX171" fmla="*/ 11590850 w 12192000"/>
              <a:gd name="connsiteY171" fmla="*/ 244984 h 1163932"/>
              <a:gd name="connsiteX172" fmla="*/ 11736204 w 12192000"/>
              <a:gd name="connsiteY172" fmla="*/ 283941 h 1163932"/>
              <a:gd name="connsiteX173" fmla="*/ 11760331 w 12192000"/>
              <a:gd name="connsiteY173" fmla="*/ 298368 h 1163932"/>
              <a:gd name="connsiteX174" fmla="*/ 11819139 w 12192000"/>
              <a:gd name="connsiteY174" fmla="*/ 310575 h 1163932"/>
              <a:gd name="connsiteX175" fmla="*/ 11821967 w 12192000"/>
              <a:gd name="connsiteY175" fmla="*/ 312222 h 1163932"/>
              <a:gd name="connsiteX176" fmla="*/ 11847125 w 12192000"/>
              <a:gd name="connsiteY176" fmla="*/ 303833 h 1163932"/>
              <a:gd name="connsiteX177" fmla="*/ 11980134 w 12192000"/>
              <a:gd name="connsiteY177" fmla="*/ 328343 h 1163932"/>
              <a:gd name="connsiteX178" fmla="*/ 12174576 w 12192000"/>
              <a:gd name="connsiteY178" fmla="*/ 382540 h 1163932"/>
              <a:gd name="connsiteX179" fmla="*/ 12192000 w 12192000"/>
              <a:gd name="connsiteY179" fmla="*/ 385665 h 1163932"/>
              <a:gd name="connsiteX180" fmla="*/ 12192000 w 12192000"/>
              <a:gd name="connsiteY180" fmla="*/ 1163932 h 1163932"/>
              <a:gd name="connsiteX181" fmla="*/ 0 w 12192000"/>
              <a:gd name="connsiteY181" fmla="*/ 1163932 h 1163932"/>
              <a:gd name="connsiteX182" fmla="*/ 0 w 12192000"/>
              <a:gd name="connsiteY182" fmla="*/ 489977 h 1163932"/>
              <a:gd name="connsiteX183" fmla="*/ 5331 w 12192000"/>
              <a:gd name="connsiteY183" fmla="*/ 489229 h 1163932"/>
              <a:gd name="connsiteX184" fmla="*/ 39902 w 12192000"/>
              <a:gd name="connsiteY184" fmla="*/ 478716 h 1163932"/>
              <a:gd name="connsiteX185" fmla="*/ 117880 w 12192000"/>
              <a:gd name="connsiteY185" fmla="*/ 427388 h 1163932"/>
              <a:gd name="connsiteX186" fmla="*/ 238140 w 12192000"/>
              <a:gd name="connsiteY186" fmla="*/ 385729 h 1163932"/>
              <a:gd name="connsiteX187" fmla="*/ 249589 w 12192000"/>
              <a:gd name="connsiteY187" fmla="*/ 385949 h 1163932"/>
              <a:gd name="connsiteX188" fmla="*/ 296963 w 12192000"/>
              <a:gd name="connsiteY188" fmla="*/ 362534 h 1163932"/>
              <a:gd name="connsiteX189" fmla="*/ 339235 w 12192000"/>
              <a:gd name="connsiteY189" fmla="*/ 330857 h 1163932"/>
              <a:gd name="connsiteX190" fmla="*/ 447152 w 12192000"/>
              <a:gd name="connsiteY190" fmla="*/ 333855 h 1163932"/>
              <a:gd name="connsiteX191" fmla="*/ 475247 w 12192000"/>
              <a:gd name="connsiteY191" fmla="*/ 343146 h 1163932"/>
              <a:gd name="connsiteX192" fmla="*/ 477967 w 12192000"/>
              <a:gd name="connsiteY192" fmla="*/ 344392 h 1163932"/>
              <a:gd name="connsiteX193" fmla="*/ 527683 w 12192000"/>
              <a:gd name="connsiteY193" fmla="*/ 339655 h 1163932"/>
              <a:gd name="connsiteX194" fmla="*/ 703732 w 12192000"/>
              <a:gd name="connsiteY194" fmla="*/ 323031 h 1163932"/>
              <a:gd name="connsiteX195" fmla="*/ 853391 w 12192000"/>
              <a:gd name="connsiteY195" fmla="*/ 310023 h 1163932"/>
              <a:gd name="connsiteX196" fmla="*/ 925332 w 12192000"/>
              <a:gd name="connsiteY196" fmla="*/ 305118 h 1163932"/>
              <a:gd name="connsiteX197" fmla="*/ 941286 w 12192000"/>
              <a:gd name="connsiteY197" fmla="*/ 295364 h 1163932"/>
              <a:gd name="connsiteX198" fmla="*/ 950845 w 12192000"/>
              <a:gd name="connsiteY198" fmla="*/ 293027 h 1163932"/>
              <a:gd name="connsiteX199" fmla="*/ 953292 w 12192000"/>
              <a:gd name="connsiteY199" fmla="*/ 287324 h 1163932"/>
              <a:gd name="connsiteX200" fmla="*/ 967499 w 12192000"/>
              <a:gd name="connsiteY200" fmla="*/ 280192 h 1163932"/>
              <a:gd name="connsiteX201" fmla="*/ 985161 w 12192000"/>
              <a:gd name="connsiteY201" fmla="*/ 277297 h 1163932"/>
              <a:gd name="connsiteX202" fmla="*/ 1069267 w 12192000"/>
              <a:gd name="connsiteY202" fmla="*/ 269198 h 1163932"/>
              <a:gd name="connsiteX203" fmla="*/ 1138407 w 12192000"/>
              <a:gd name="connsiteY203" fmla="*/ 252999 h 1163932"/>
              <a:gd name="connsiteX204" fmla="*/ 1164931 w 12192000"/>
              <a:gd name="connsiteY204" fmla="*/ 245054 h 1163932"/>
              <a:gd name="connsiteX205" fmla="*/ 1211622 w 12192000"/>
              <a:gd name="connsiteY205" fmla="*/ 227108 h 1163932"/>
              <a:gd name="connsiteX206" fmla="*/ 1274567 w 12192000"/>
              <a:gd name="connsiteY206" fmla="*/ 209812 h 1163932"/>
              <a:gd name="connsiteX207" fmla="*/ 1325029 w 12192000"/>
              <a:gd name="connsiteY207" fmla="*/ 214369 h 1163932"/>
              <a:gd name="connsiteX208" fmla="*/ 1356805 w 12192000"/>
              <a:gd name="connsiteY208" fmla="*/ 210054 h 1163932"/>
              <a:gd name="connsiteX209" fmla="*/ 1468752 w 12192000"/>
              <a:gd name="connsiteY209" fmla="*/ 221036 h 1163932"/>
              <a:gd name="connsiteX210" fmla="*/ 1650750 w 12192000"/>
              <a:gd name="connsiteY210" fmla="*/ 171522 h 1163932"/>
              <a:gd name="connsiteX211" fmla="*/ 1655056 w 12192000"/>
              <a:gd name="connsiteY211" fmla="*/ 178538 h 1163932"/>
              <a:gd name="connsiteX212" fmla="*/ 1683220 w 12192000"/>
              <a:gd name="connsiteY212" fmla="*/ 176084 h 1163932"/>
              <a:gd name="connsiteX213" fmla="*/ 1685599 w 12192000"/>
              <a:gd name="connsiteY213" fmla="*/ 171820 h 1163932"/>
              <a:gd name="connsiteX214" fmla="*/ 1689230 w 12192000"/>
              <a:gd name="connsiteY214" fmla="*/ 171091 h 1163932"/>
              <a:gd name="connsiteX215" fmla="*/ 1691052 w 12192000"/>
              <a:gd name="connsiteY215" fmla="*/ 175010 h 1163932"/>
              <a:gd name="connsiteX216" fmla="*/ 1735783 w 12192000"/>
              <a:gd name="connsiteY216" fmla="*/ 183832 h 1163932"/>
              <a:gd name="connsiteX217" fmla="*/ 1797102 w 12192000"/>
              <a:gd name="connsiteY217" fmla="*/ 188721 h 1163932"/>
              <a:gd name="connsiteX218" fmla="*/ 1845638 w 12192000"/>
              <a:gd name="connsiteY218" fmla="*/ 170206 h 1163932"/>
              <a:gd name="connsiteX219" fmla="*/ 1848980 w 12192000"/>
              <a:gd name="connsiteY219" fmla="*/ 173948 h 1163932"/>
              <a:gd name="connsiteX220" fmla="*/ 1880587 w 12192000"/>
              <a:gd name="connsiteY220" fmla="*/ 171938 h 1163932"/>
              <a:gd name="connsiteX221" fmla="*/ 1995803 w 12192000"/>
              <a:gd name="connsiteY221" fmla="*/ 138279 h 1163932"/>
              <a:gd name="connsiteX222" fmla="*/ 2057448 w 12192000"/>
              <a:gd name="connsiteY222" fmla="*/ 135082 h 1163932"/>
              <a:gd name="connsiteX223" fmla="*/ 2119088 w 12192000"/>
              <a:gd name="connsiteY223" fmla="*/ 119940 h 1163932"/>
              <a:gd name="connsiteX224" fmla="*/ 2138831 w 12192000"/>
              <a:gd name="connsiteY224" fmla="*/ 122626 h 1163932"/>
              <a:gd name="connsiteX225" fmla="*/ 2174180 w 12192000"/>
              <a:gd name="connsiteY225" fmla="*/ 117121 h 1163932"/>
              <a:gd name="connsiteX226" fmla="*/ 2214259 w 12192000"/>
              <a:gd name="connsiteY226" fmla="*/ 116974 h 1163932"/>
              <a:gd name="connsiteX227" fmla="*/ 2264911 w 12192000"/>
              <a:gd name="connsiteY227" fmla="*/ 108071 h 1163932"/>
              <a:gd name="connsiteX228" fmla="*/ 2298963 w 12192000"/>
              <a:gd name="connsiteY228" fmla="*/ 107788 h 1163932"/>
              <a:gd name="connsiteX229" fmla="*/ 2454058 w 12192000"/>
              <a:gd name="connsiteY229" fmla="*/ 73698 h 1163932"/>
              <a:gd name="connsiteX230" fmla="*/ 2534188 w 12192000"/>
              <a:gd name="connsiteY230" fmla="*/ 70162 h 1163932"/>
              <a:gd name="connsiteX231" fmla="*/ 2616912 w 12192000"/>
              <a:gd name="connsiteY231" fmla="*/ 51189 h 1163932"/>
              <a:gd name="connsiteX232" fmla="*/ 2698592 w 12192000"/>
              <a:gd name="connsiteY232" fmla="*/ 42305 h 1163932"/>
              <a:gd name="connsiteX233" fmla="*/ 2891953 w 12192000"/>
              <a:gd name="connsiteY233" fmla="*/ 34973 h 1163932"/>
              <a:gd name="connsiteX234" fmla="*/ 2955508 w 12192000"/>
              <a:gd name="connsiteY234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8929546 w 12192000"/>
              <a:gd name="connsiteY121" fmla="*/ 78543 h 1163932"/>
              <a:gd name="connsiteX122" fmla="*/ 9026654 w 12192000"/>
              <a:gd name="connsiteY122" fmla="*/ 99852 h 1163932"/>
              <a:gd name="connsiteX123" fmla="*/ 9040737 w 12192000"/>
              <a:gd name="connsiteY123" fmla="*/ 105786 h 1163932"/>
              <a:gd name="connsiteX124" fmla="*/ 9052026 w 12192000"/>
              <a:gd name="connsiteY124" fmla="*/ 115808 h 1163932"/>
              <a:gd name="connsiteX125" fmla="*/ 9203241 w 12192000"/>
              <a:gd name="connsiteY125" fmla="*/ 118145 h 1163932"/>
              <a:gd name="connsiteX126" fmla="*/ 9415584 w 12192000"/>
              <a:gd name="connsiteY126" fmla="*/ 163588 h 1163932"/>
              <a:gd name="connsiteX127" fmla="*/ 9505102 w 12192000"/>
              <a:gd name="connsiteY127" fmla="*/ 147474 h 1163932"/>
              <a:gd name="connsiteX128" fmla="*/ 9643040 w 12192000"/>
              <a:gd name="connsiteY128" fmla="*/ 164665 h 1163932"/>
              <a:gd name="connsiteX129" fmla="*/ 9762999 w 12192000"/>
              <a:gd name="connsiteY129" fmla="*/ 169055 h 1163932"/>
              <a:gd name="connsiteX130" fmla="*/ 9776183 w 12192000"/>
              <a:gd name="connsiteY130" fmla="*/ 168623 h 1163932"/>
              <a:gd name="connsiteX131" fmla="*/ 9780532 w 12192000"/>
              <a:gd name="connsiteY131" fmla="*/ 162255 h 1163932"/>
              <a:gd name="connsiteX132" fmla="*/ 9824924 w 12192000"/>
              <a:gd name="connsiteY132" fmla="*/ 158079 h 1163932"/>
              <a:gd name="connsiteX133" fmla="*/ 9910588 w 12192000"/>
              <a:gd name="connsiteY133" fmla="*/ 160759 h 1163932"/>
              <a:gd name="connsiteX134" fmla="*/ 9924173 w 12192000"/>
              <a:gd name="connsiteY134" fmla="*/ 165023 h 1163932"/>
              <a:gd name="connsiteX135" fmla="*/ 10010969 w 12192000"/>
              <a:gd name="connsiteY135" fmla="*/ 162234 h 1163932"/>
              <a:gd name="connsiteX136" fmla="*/ 10070699 w 12192000"/>
              <a:gd name="connsiteY136" fmla="*/ 164286 h 1163932"/>
              <a:gd name="connsiteX137" fmla="*/ 10083825 w 12192000"/>
              <a:gd name="connsiteY137" fmla="*/ 168444 h 1163932"/>
              <a:gd name="connsiteX138" fmla="*/ 10097932 w 12192000"/>
              <a:gd name="connsiteY138" fmla="*/ 161160 h 1163932"/>
              <a:gd name="connsiteX139" fmla="*/ 10101779 w 12192000"/>
              <a:gd name="connsiteY139" fmla="*/ 155488 h 1163932"/>
              <a:gd name="connsiteX140" fmla="*/ 10149437 w 12192000"/>
              <a:gd name="connsiteY140" fmla="*/ 158598 h 1163932"/>
              <a:gd name="connsiteX141" fmla="*/ 10155104 w 12192000"/>
              <a:gd name="connsiteY141" fmla="*/ 158045 h 1163932"/>
              <a:gd name="connsiteX142" fmla="*/ 10250982 w 12192000"/>
              <a:gd name="connsiteY142" fmla="*/ 135074 h 1163932"/>
              <a:gd name="connsiteX143" fmla="*/ 10343301 w 12192000"/>
              <a:gd name="connsiteY143" fmla="*/ 97316 h 1163932"/>
              <a:gd name="connsiteX144" fmla="*/ 10366625 w 12192000"/>
              <a:gd name="connsiteY144" fmla="*/ 85860 h 1163932"/>
              <a:gd name="connsiteX145" fmla="*/ 10433505 w 12192000"/>
              <a:gd name="connsiteY145" fmla="*/ 71432 h 1163932"/>
              <a:gd name="connsiteX146" fmla="*/ 10547510 w 12192000"/>
              <a:gd name="connsiteY146" fmla="*/ 53678 h 1163932"/>
              <a:gd name="connsiteX147" fmla="*/ 10588150 w 12192000"/>
              <a:gd name="connsiteY147" fmla="*/ 38719 h 1163932"/>
              <a:gd name="connsiteX148" fmla="*/ 10589457 w 12192000"/>
              <a:gd name="connsiteY148" fmla="*/ 31728 h 1163932"/>
              <a:gd name="connsiteX149" fmla="*/ 10699976 w 12192000"/>
              <a:gd name="connsiteY149" fmla="*/ 49777 h 1163932"/>
              <a:gd name="connsiteX150" fmla="*/ 10812237 w 12192000"/>
              <a:gd name="connsiteY150" fmla="*/ 52759 h 1163932"/>
              <a:gd name="connsiteX151" fmla="*/ 10869837 w 12192000"/>
              <a:gd name="connsiteY151" fmla="*/ 72227 h 1163932"/>
              <a:gd name="connsiteX152" fmla="*/ 10881770 w 12192000"/>
              <a:gd name="connsiteY152" fmla="*/ 80104 h 1163932"/>
              <a:gd name="connsiteX153" fmla="*/ 10896899 w 12192000"/>
              <a:gd name="connsiteY153" fmla="*/ 77163 h 1163932"/>
              <a:gd name="connsiteX154" fmla="*/ 10901748 w 12192000"/>
              <a:gd name="connsiteY154" fmla="*/ 72784 h 1163932"/>
              <a:gd name="connsiteX155" fmla="*/ 10947419 w 12192000"/>
              <a:gd name="connsiteY155" fmla="*/ 89748 h 1163932"/>
              <a:gd name="connsiteX156" fmla="*/ 10953034 w 12192000"/>
              <a:gd name="connsiteY156" fmla="*/ 90870 h 1163932"/>
              <a:gd name="connsiteX157" fmla="*/ 10992070 w 12192000"/>
              <a:gd name="connsiteY157" fmla="*/ 95273 h 1163932"/>
              <a:gd name="connsiteX158" fmla="*/ 11112372 w 12192000"/>
              <a:gd name="connsiteY158" fmla="*/ 88679 h 1163932"/>
              <a:gd name="connsiteX159" fmla="*/ 11147719 w 12192000"/>
              <a:gd name="connsiteY159" fmla="*/ 86992 h 1163932"/>
              <a:gd name="connsiteX160" fmla="*/ 11172617 w 12192000"/>
              <a:gd name="connsiteY160" fmla="*/ 82697 h 1163932"/>
              <a:gd name="connsiteX161" fmla="*/ 11240397 w 12192000"/>
              <a:gd name="connsiteY161" fmla="*/ 88262 h 1163932"/>
              <a:gd name="connsiteX162" fmla="*/ 11270034 w 12192000"/>
              <a:gd name="connsiteY162" fmla="*/ 98379 h 1163932"/>
              <a:gd name="connsiteX163" fmla="*/ 11293091 w 12192000"/>
              <a:gd name="connsiteY163" fmla="*/ 98474 h 1163932"/>
              <a:gd name="connsiteX164" fmla="*/ 11310949 w 12192000"/>
              <a:gd name="connsiteY164" fmla="*/ 104274 h 1163932"/>
              <a:gd name="connsiteX165" fmla="*/ 11345279 w 12192000"/>
              <a:gd name="connsiteY165" fmla="*/ 101883 h 1163932"/>
              <a:gd name="connsiteX166" fmla="*/ 11354597 w 12192000"/>
              <a:gd name="connsiteY166" fmla="*/ 104385 h 1163932"/>
              <a:gd name="connsiteX167" fmla="*/ 11367725 w 12192000"/>
              <a:gd name="connsiteY167" fmla="*/ 104431 h 1163932"/>
              <a:gd name="connsiteX168" fmla="*/ 11399832 w 12192000"/>
              <a:gd name="connsiteY168" fmla="*/ 117048 h 1163932"/>
              <a:gd name="connsiteX169" fmla="*/ 11487595 w 12192000"/>
              <a:gd name="connsiteY169" fmla="*/ 158754 h 1163932"/>
              <a:gd name="connsiteX170" fmla="*/ 11590850 w 12192000"/>
              <a:gd name="connsiteY170" fmla="*/ 244984 h 1163932"/>
              <a:gd name="connsiteX171" fmla="*/ 11736204 w 12192000"/>
              <a:gd name="connsiteY171" fmla="*/ 283941 h 1163932"/>
              <a:gd name="connsiteX172" fmla="*/ 11760331 w 12192000"/>
              <a:gd name="connsiteY172" fmla="*/ 298368 h 1163932"/>
              <a:gd name="connsiteX173" fmla="*/ 11819139 w 12192000"/>
              <a:gd name="connsiteY173" fmla="*/ 310575 h 1163932"/>
              <a:gd name="connsiteX174" fmla="*/ 11821967 w 12192000"/>
              <a:gd name="connsiteY174" fmla="*/ 312222 h 1163932"/>
              <a:gd name="connsiteX175" fmla="*/ 11847125 w 12192000"/>
              <a:gd name="connsiteY175" fmla="*/ 303833 h 1163932"/>
              <a:gd name="connsiteX176" fmla="*/ 11980134 w 12192000"/>
              <a:gd name="connsiteY176" fmla="*/ 328343 h 1163932"/>
              <a:gd name="connsiteX177" fmla="*/ 12174576 w 12192000"/>
              <a:gd name="connsiteY177" fmla="*/ 382540 h 1163932"/>
              <a:gd name="connsiteX178" fmla="*/ 12192000 w 12192000"/>
              <a:gd name="connsiteY178" fmla="*/ 385665 h 1163932"/>
              <a:gd name="connsiteX179" fmla="*/ 12192000 w 12192000"/>
              <a:gd name="connsiteY179" fmla="*/ 1163932 h 1163932"/>
              <a:gd name="connsiteX180" fmla="*/ 0 w 12192000"/>
              <a:gd name="connsiteY180" fmla="*/ 1163932 h 1163932"/>
              <a:gd name="connsiteX181" fmla="*/ 0 w 12192000"/>
              <a:gd name="connsiteY181" fmla="*/ 489977 h 1163932"/>
              <a:gd name="connsiteX182" fmla="*/ 5331 w 12192000"/>
              <a:gd name="connsiteY182" fmla="*/ 489229 h 1163932"/>
              <a:gd name="connsiteX183" fmla="*/ 39902 w 12192000"/>
              <a:gd name="connsiteY183" fmla="*/ 478716 h 1163932"/>
              <a:gd name="connsiteX184" fmla="*/ 117880 w 12192000"/>
              <a:gd name="connsiteY184" fmla="*/ 427388 h 1163932"/>
              <a:gd name="connsiteX185" fmla="*/ 238140 w 12192000"/>
              <a:gd name="connsiteY185" fmla="*/ 385729 h 1163932"/>
              <a:gd name="connsiteX186" fmla="*/ 249589 w 12192000"/>
              <a:gd name="connsiteY186" fmla="*/ 385949 h 1163932"/>
              <a:gd name="connsiteX187" fmla="*/ 296963 w 12192000"/>
              <a:gd name="connsiteY187" fmla="*/ 362534 h 1163932"/>
              <a:gd name="connsiteX188" fmla="*/ 339235 w 12192000"/>
              <a:gd name="connsiteY188" fmla="*/ 330857 h 1163932"/>
              <a:gd name="connsiteX189" fmla="*/ 447152 w 12192000"/>
              <a:gd name="connsiteY189" fmla="*/ 333855 h 1163932"/>
              <a:gd name="connsiteX190" fmla="*/ 475247 w 12192000"/>
              <a:gd name="connsiteY190" fmla="*/ 343146 h 1163932"/>
              <a:gd name="connsiteX191" fmla="*/ 477967 w 12192000"/>
              <a:gd name="connsiteY191" fmla="*/ 344392 h 1163932"/>
              <a:gd name="connsiteX192" fmla="*/ 527683 w 12192000"/>
              <a:gd name="connsiteY192" fmla="*/ 339655 h 1163932"/>
              <a:gd name="connsiteX193" fmla="*/ 703732 w 12192000"/>
              <a:gd name="connsiteY193" fmla="*/ 323031 h 1163932"/>
              <a:gd name="connsiteX194" fmla="*/ 853391 w 12192000"/>
              <a:gd name="connsiteY194" fmla="*/ 310023 h 1163932"/>
              <a:gd name="connsiteX195" fmla="*/ 925332 w 12192000"/>
              <a:gd name="connsiteY195" fmla="*/ 305118 h 1163932"/>
              <a:gd name="connsiteX196" fmla="*/ 941286 w 12192000"/>
              <a:gd name="connsiteY196" fmla="*/ 295364 h 1163932"/>
              <a:gd name="connsiteX197" fmla="*/ 950845 w 12192000"/>
              <a:gd name="connsiteY197" fmla="*/ 293027 h 1163932"/>
              <a:gd name="connsiteX198" fmla="*/ 953292 w 12192000"/>
              <a:gd name="connsiteY198" fmla="*/ 287324 h 1163932"/>
              <a:gd name="connsiteX199" fmla="*/ 967499 w 12192000"/>
              <a:gd name="connsiteY199" fmla="*/ 280192 h 1163932"/>
              <a:gd name="connsiteX200" fmla="*/ 985161 w 12192000"/>
              <a:gd name="connsiteY200" fmla="*/ 277297 h 1163932"/>
              <a:gd name="connsiteX201" fmla="*/ 1069267 w 12192000"/>
              <a:gd name="connsiteY201" fmla="*/ 269198 h 1163932"/>
              <a:gd name="connsiteX202" fmla="*/ 1138407 w 12192000"/>
              <a:gd name="connsiteY202" fmla="*/ 252999 h 1163932"/>
              <a:gd name="connsiteX203" fmla="*/ 1164931 w 12192000"/>
              <a:gd name="connsiteY203" fmla="*/ 245054 h 1163932"/>
              <a:gd name="connsiteX204" fmla="*/ 1211622 w 12192000"/>
              <a:gd name="connsiteY204" fmla="*/ 227108 h 1163932"/>
              <a:gd name="connsiteX205" fmla="*/ 1274567 w 12192000"/>
              <a:gd name="connsiteY205" fmla="*/ 209812 h 1163932"/>
              <a:gd name="connsiteX206" fmla="*/ 1325029 w 12192000"/>
              <a:gd name="connsiteY206" fmla="*/ 214369 h 1163932"/>
              <a:gd name="connsiteX207" fmla="*/ 1356805 w 12192000"/>
              <a:gd name="connsiteY207" fmla="*/ 210054 h 1163932"/>
              <a:gd name="connsiteX208" fmla="*/ 1468752 w 12192000"/>
              <a:gd name="connsiteY208" fmla="*/ 221036 h 1163932"/>
              <a:gd name="connsiteX209" fmla="*/ 1650750 w 12192000"/>
              <a:gd name="connsiteY209" fmla="*/ 171522 h 1163932"/>
              <a:gd name="connsiteX210" fmla="*/ 1655056 w 12192000"/>
              <a:gd name="connsiteY210" fmla="*/ 178538 h 1163932"/>
              <a:gd name="connsiteX211" fmla="*/ 1683220 w 12192000"/>
              <a:gd name="connsiteY211" fmla="*/ 176084 h 1163932"/>
              <a:gd name="connsiteX212" fmla="*/ 1685599 w 12192000"/>
              <a:gd name="connsiteY212" fmla="*/ 171820 h 1163932"/>
              <a:gd name="connsiteX213" fmla="*/ 1689230 w 12192000"/>
              <a:gd name="connsiteY213" fmla="*/ 171091 h 1163932"/>
              <a:gd name="connsiteX214" fmla="*/ 1691052 w 12192000"/>
              <a:gd name="connsiteY214" fmla="*/ 175010 h 1163932"/>
              <a:gd name="connsiteX215" fmla="*/ 1735783 w 12192000"/>
              <a:gd name="connsiteY215" fmla="*/ 183832 h 1163932"/>
              <a:gd name="connsiteX216" fmla="*/ 1797102 w 12192000"/>
              <a:gd name="connsiteY216" fmla="*/ 188721 h 1163932"/>
              <a:gd name="connsiteX217" fmla="*/ 1845638 w 12192000"/>
              <a:gd name="connsiteY217" fmla="*/ 170206 h 1163932"/>
              <a:gd name="connsiteX218" fmla="*/ 1848980 w 12192000"/>
              <a:gd name="connsiteY218" fmla="*/ 173948 h 1163932"/>
              <a:gd name="connsiteX219" fmla="*/ 1880587 w 12192000"/>
              <a:gd name="connsiteY219" fmla="*/ 171938 h 1163932"/>
              <a:gd name="connsiteX220" fmla="*/ 1995803 w 12192000"/>
              <a:gd name="connsiteY220" fmla="*/ 138279 h 1163932"/>
              <a:gd name="connsiteX221" fmla="*/ 2057448 w 12192000"/>
              <a:gd name="connsiteY221" fmla="*/ 135082 h 1163932"/>
              <a:gd name="connsiteX222" fmla="*/ 2119088 w 12192000"/>
              <a:gd name="connsiteY222" fmla="*/ 119940 h 1163932"/>
              <a:gd name="connsiteX223" fmla="*/ 2138831 w 12192000"/>
              <a:gd name="connsiteY223" fmla="*/ 122626 h 1163932"/>
              <a:gd name="connsiteX224" fmla="*/ 2174180 w 12192000"/>
              <a:gd name="connsiteY224" fmla="*/ 117121 h 1163932"/>
              <a:gd name="connsiteX225" fmla="*/ 2214259 w 12192000"/>
              <a:gd name="connsiteY225" fmla="*/ 116974 h 1163932"/>
              <a:gd name="connsiteX226" fmla="*/ 2264911 w 12192000"/>
              <a:gd name="connsiteY226" fmla="*/ 108071 h 1163932"/>
              <a:gd name="connsiteX227" fmla="*/ 2298963 w 12192000"/>
              <a:gd name="connsiteY227" fmla="*/ 107788 h 1163932"/>
              <a:gd name="connsiteX228" fmla="*/ 2454058 w 12192000"/>
              <a:gd name="connsiteY228" fmla="*/ 73698 h 1163932"/>
              <a:gd name="connsiteX229" fmla="*/ 2534188 w 12192000"/>
              <a:gd name="connsiteY229" fmla="*/ 70162 h 1163932"/>
              <a:gd name="connsiteX230" fmla="*/ 2616912 w 12192000"/>
              <a:gd name="connsiteY230" fmla="*/ 51189 h 1163932"/>
              <a:gd name="connsiteX231" fmla="*/ 2698592 w 12192000"/>
              <a:gd name="connsiteY231" fmla="*/ 42305 h 1163932"/>
              <a:gd name="connsiteX232" fmla="*/ 2891953 w 12192000"/>
              <a:gd name="connsiteY232" fmla="*/ 34973 h 1163932"/>
              <a:gd name="connsiteX233" fmla="*/ 2955508 w 12192000"/>
              <a:gd name="connsiteY233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8929546 w 12192000"/>
              <a:gd name="connsiteY121" fmla="*/ 78543 h 1163932"/>
              <a:gd name="connsiteX122" fmla="*/ 9026654 w 12192000"/>
              <a:gd name="connsiteY122" fmla="*/ 99852 h 1163932"/>
              <a:gd name="connsiteX123" fmla="*/ 9040737 w 12192000"/>
              <a:gd name="connsiteY123" fmla="*/ 105786 h 1163932"/>
              <a:gd name="connsiteX124" fmla="*/ 9052026 w 12192000"/>
              <a:gd name="connsiteY124" fmla="*/ 115808 h 1163932"/>
              <a:gd name="connsiteX125" fmla="*/ 9203241 w 12192000"/>
              <a:gd name="connsiteY125" fmla="*/ 118145 h 1163932"/>
              <a:gd name="connsiteX126" fmla="*/ 9415584 w 12192000"/>
              <a:gd name="connsiteY126" fmla="*/ 163588 h 1163932"/>
              <a:gd name="connsiteX127" fmla="*/ 9505102 w 12192000"/>
              <a:gd name="connsiteY127" fmla="*/ 147474 h 1163932"/>
              <a:gd name="connsiteX128" fmla="*/ 9643040 w 12192000"/>
              <a:gd name="connsiteY128" fmla="*/ 164665 h 1163932"/>
              <a:gd name="connsiteX129" fmla="*/ 9762999 w 12192000"/>
              <a:gd name="connsiteY129" fmla="*/ 169055 h 1163932"/>
              <a:gd name="connsiteX130" fmla="*/ 9776183 w 12192000"/>
              <a:gd name="connsiteY130" fmla="*/ 168623 h 1163932"/>
              <a:gd name="connsiteX131" fmla="*/ 9780532 w 12192000"/>
              <a:gd name="connsiteY131" fmla="*/ 162255 h 1163932"/>
              <a:gd name="connsiteX132" fmla="*/ 9824924 w 12192000"/>
              <a:gd name="connsiteY132" fmla="*/ 158079 h 1163932"/>
              <a:gd name="connsiteX133" fmla="*/ 9910588 w 12192000"/>
              <a:gd name="connsiteY133" fmla="*/ 160759 h 1163932"/>
              <a:gd name="connsiteX134" fmla="*/ 9924173 w 12192000"/>
              <a:gd name="connsiteY134" fmla="*/ 165023 h 1163932"/>
              <a:gd name="connsiteX135" fmla="*/ 10010969 w 12192000"/>
              <a:gd name="connsiteY135" fmla="*/ 162234 h 1163932"/>
              <a:gd name="connsiteX136" fmla="*/ 10070699 w 12192000"/>
              <a:gd name="connsiteY136" fmla="*/ 164286 h 1163932"/>
              <a:gd name="connsiteX137" fmla="*/ 10083825 w 12192000"/>
              <a:gd name="connsiteY137" fmla="*/ 168444 h 1163932"/>
              <a:gd name="connsiteX138" fmla="*/ 10097932 w 12192000"/>
              <a:gd name="connsiteY138" fmla="*/ 161160 h 1163932"/>
              <a:gd name="connsiteX139" fmla="*/ 10101779 w 12192000"/>
              <a:gd name="connsiteY139" fmla="*/ 155488 h 1163932"/>
              <a:gd name="connsiteX140" fmla="*/ 10149437 w 12192000"/>
              <a:gd name="connsiteY140" fmla="*/ 158598 h 1163932"/>
              <a:gd name="connsiteX141" fmla="*/ 10155104 w 12192000"/>
              <a:gd name="connsiteY141" fmla="*/ 158045 h 1163932"/>
              <a:gd name="connsiteX142" fmla="*/ 10250982 w 12192000"/>
              <a:gd name="connsiteY142" fmla="*/ 135074 h 1163932"/>
              <a:gd name="connsiteX143" fmla="*/ 10343301 w 12192000"/>
              <a:gd name="connsiteY143" fmla="*/ 97316 h 1163932"/>
              <a:gd name="connsiteX144" fmla="*/ 10366625 w 12192000"/>
              <a:gd name="connsiteY144" fmla="*/ 85860 h 1163932"/>
              <a:gd name="connsiteX145" fmla="*/ 10433505 w 12192000"/>
              <a:gd name="connsiteY145" fmla="*/ 71432 h 1163932"/>
              <a:gd name="connsiteX146" fmla="*/ 10547510 w 12192000"/>
              <a:gd name="connsiteY146" fmla="*/ 53678 h 1163932"/>
              <a:gd name="connsiteX147" fmla="*/ 10588150 w 12192000"/>
              <a:gd name="connsiteY147" fmla="*/ 38719 h 1163932"/>
              <a:gd name="connsiteX148" fmla="*/ 10589457 w 12192000"/>
              <a:gd name="connsiteY148" fmla="*/ 31728 h 1163932"/>
              <a:gd name="connsiteX149" fmla="*/ 10699976 w 12192000"/>
              <a:gd name="connsiteY149" fmla="*/ 49777 h 1163932"/>
              <a:gd name="connsiteX150" fmla="*/ 10812237 w 12192000"/>
              <a:gd name="connsiteY150" fmla="*/ 52759 h 1163932"/>
              <a:gd name="connsiteX151" fmla="*/ 10869837 w 12192000"/>
              <a:gd name="connsiteY151" fmla="*/ 72227 h 1163932"/>
              <a:gd name="connsiteX152" fmla="*/ 10881770 w 12192000"/>
              <a:gd name="connsiteY152" fmla="*/ 80104 h 1163932"/>
              <a:gd name="connsiteX153" fmla="*/ 10896899 w 12192000"/>
              <a:gd name="connsiteY153" fmla="*/ 77163 h 1163932"/>
              <a:gd name="connsiteX154" fmla="*/ 10901748 w 12192000"/>
              <a:gd name="connsiteY154" fmla="*/ 72784 h 1163932"/>
              <a:gd name="connsiteX155" fmla="*/ 10947419 w 12192000"/>
              <a:gd name="connsiteY155" fmla="*/ 89748 h 1163932"/>
              <a:gd name="connsiteX156" fmla="*/ 10953034 w 12192000"/>
              <a:gd name="connsiteY156" fmla="*/ 90870 h 1163932"/>
              <a:gd name="connsiteX157" fmla="*/ 10992070 w 12192000"/>
              <a:gd name="connsiteY157" fmla="*/ 95273 h 1163932"/>
              <a:gd name="connsiteX158" fmla="*/ 11112372 w 12192000"/>
              <a:gd name="connsiteY158" fmla="*/ 88679 h 1163932"/>
              <a:gd name="connsiteX159" fmla="*/ 11147719 w 12192000"/>
              <a:gd name="connsiteY159" fmla="*/ 86992 h 1163932"/>
              <a:gd name="connsiteX160" fmla="*/ 11172617 w 12192000"/>
              <a:gd name="connsiteY160" fmla="*/ 82697 h 1163932"/>
              <a:gd name="connsiteX161" fmla="*/ 11240397 w 12192000"/>
              <a:gd name="connsiteY161" fmla="*/ 88262 h 1163932"/>
              <a:gd name="connsiteX162" fmla="*/ 11270034 w 12192000"/>
              <a:gd name="connsiteY162" fmla="*/ 98379 h 1163932"/>
              <a:gd name="connsiteX163" fmla="*/ 11293091 w 12192000"/>
              <a:gd name="connsiteY163" fmla="*/ 98474 h 1163932"/>
              <a:gd name="connsiteX164" fmla="*/ 11310949 w 12192000"/>
              <a:gd name="connsiteY164" fmla="*/ 104274 h 1163932"/>
              <a:gd name="connsiteX165" fmla="*/ 11345279 w 12192000"/>
              <a:gd name="connsiteY165" fmla="*/ 101883 h 1163932"/>
              <a:gd name="connsiteX166" fmla="*/ 11354597 w 12192000"/>
              <a:gd name="connsiteY166" fmla="*/ 104385 h 1163932"/>
              <a:gd name="connsiteX167" fmla="*/ 11367725 w 12192000"/>
              <a:gd name="connsiteY167" fmla="*/ 104431 h 1163932"/>
              <a:gd name="connsiteX168" fmla="*/ 11399832 w 12192000"/>
              <a:gd name="connsiteY168" fmla="*/ 117048 h 1163932"/>
              <a:gd name="connsiteX169" fmla="*/ 11487595 w 12192000"/>
              <a:gd name="connsiteY169" fmla="*/ 158754 h 1163932"/>
              <a:gd name="connsiteX170" fmla="*/ 11590850 w 12192000"/>
              <a:gd name="connsiteY170" fmla="*/ 244984 h 1163932"/>
              <a:gd name="connsiteX171" fmla="*/ 11736204 w 12192000"/>
              <a:gd name="connsiteY171" fmla="*/ 283941 h 1163932"/>
              <a:gd name="connsiteX172" fmla="*/ 11760331 w 12192000"/>
              <a:gd name="connsiteY172" fmla="*/ 298368 h 1163932"/>
              <a:gd name="connsiteX173" fmla="*/ 11819139 w 12192000"/>
              <a:gd name="connsiteY173" fmla="*/ 310575 h 1163932"/>
              <a:gd name="connsiteX174" fmla="*/ 11821967 w 12192000"/>
              <a:gd name="connsiteY174" fmla="*/ 312222 h 1163932"/>
              <a:gd name="connsiteX175" fmla="*/ 11847125 w 12192000"/>
              <a:gd name="connsiteY175" fmla="*/ 303833 h 1163932"/>
              <a:gd name="connsiteX176" fmla="*/ 11980134 w 12192000"/>
              <a:gd name="connsiteY176" fmla="*/ 328343 h 1163932"/>
              <a:gd name="connsiteX177" fmla="*/ 12174576 w 12192000"/>
              <a:gd name="connsiteY177" fmla="*/ 382540 h 1163932"/>
              <a:gd name="connsiteX178" fmla="*/ 12192000 w 12192000"/>
              <a:gd name="connsiteY178" fmla="*/ 385665 h 1163932"/>
              <a:gd name="connsiteX179" fmla="*/ 12192000 w 12192000"/>
              <a:gd name="connsiteY179" fmla="*/ 1163932 h 1163932"/>
              <a:gd name="connsiteX180" fmla="*/ 0 w 12192000"/>
              <a:gd name="connsiteY180" fmla="*/ 1163932 h 1163932"/>
              <a:gd name="connsiteX181" fmla="*/ 0 w 12192000"/>
              <a:gd name="connsiteY181" fmla="*/ 489977 h 1163932"/>
              <a:gd name="connsiteX182" fmla="*/ 5331 w 12192000"/>
              <a:gd name="connsiteY182" fmla="*/ 489229 h 1163932"/>
              <a:gd name="connsiteX183" fmla="*/ 39902 w 12192000"/>
              <a:gd name="connsiteY183" fmla="*/ 478716 h 1163932"/>
              <a:gd name="connsiteX184" fmla="*/ 117880 w 12192000"/>
              <a:gd name="connsiteY184" fmla="*/ 427388 h 1163932"/>
              <a:gd name="connsiteX185" fmla="*/ 238140 w 12192000"/>
              <a:gd name="connsiteY185" fmla="*/ 385729 h 1163932"/>
              <a:gd name="connsiteX186" fmla="*/ 249589 w 12192000"/>
              <a:gd name="connsiteY186" fmla="*/ 385949 h 1163932"/>
              <a:gd name="connsiteX187" fmla="*/ 296963 w 12192000"/>
              <a:gd name="connsiteY187" fmla="*/ 362534 h 1163932"/>
              <a:gd name="connsiteX188" fmla="*/ 339235 w 12192000"/>
              <a:gd name="connsiteY188" fmla="*/ 330857 h 1163932"/>
              <a:gd name="connsiteX189" fmla="*/ 447152 w 12192000"/>
              <a:gd name="connsiteY189" fmla="*/ 333855 h 1163932"/>
              <a:gd name="connsiteX190" fmla="*/ 475247 w 12192000"/>
              <a:gd name="connsiteY190" fmla="*/ 343146 h 1163932"/>
              <a:gd name="connsiteX191" fmla="*/ 477967 w 12192000"/>
              <a:gd name="connsiteY191" fmla="*/ 344392 h 1163932"/>
              <a:gd name="connsiteX192" fmla="*/ 527683 w 12192000"/>
              <a:gd name="connsiteY192" fmla="*/ 339655 h 1163932"/>
              <a:gd name="connsiteX193" fmla="*/ 703732 w 12192000"/>
              <a:gd name="connsiteY193" fmla="*/ 323031 h 1163932"/>
              <a:gd name="connsiteX194" fmla="*/ 853391 w 12192000"/>
              <a:gd name="connsiteY194" fmla="*/ 310023 h 1163932"/>
              <a:gd name="connsiteX195" fmla="*/ 925332 w 12192000"/>
              <a:gd name="connsiteY195" fmla="*/ 305118 h 1163932"/>
              <a:gd name="connsiteX196" fmla="*/ 941286 w 12192000"/>
              <a:gd name="connsiteY196" fmla="*/ 295364 h 1163932"/>
              <a:gd name="connsiteX197" fmla="*/ 950845 w 12192000"/>
              <a:gd name="connsiteY197" fmla="*/ 293027 h 1163932"/>
              <a:gd name="connsiteX198" fmla="*/ 953292 w 12192000"/>
              <a:gd name="connsiteY198" fmla="*/ 287324 h 1163932"/>
              <a:gd name="connsiteX199" fmla="*/ 967499 w 12192000"/>
              <a:gd name="connsiteY199" fmla="*/ 280192 h 1163932"/>
              <a:gd name="connsiteX200" fmla="*/ 985161 w 12192000"/>
              <a:gd name="connsiteY200" fmla="*/ 277297 h 1163932"/>
              <a:gd name="connsiteX201" fmla="*/ 1069267 w 12192000"/>
              <a:gd name="connsiteY201" fmla="*/ 269198 h 1163932"/>
              <a:gd name="connsiteX202" fmla="*/ 1138407 w 12192000"/>
              <a:gd name="connsiteY202" fmla="*/ 252999 h 1163932"/>
              <a:gd name="connsiteX203" fmla="*/ 1164931 w 12192000"/>
              <a:gd name="connsiteY203" fmla="*/ 245054 h 1163932"/>
              <a:gd name="connsiteX204" fmla="*/ 1211622 w 12192000"/>
              <a:gd name="connsiteY204" fmla="*/ 227108 h 1163932"/>
              <a:gd name="connsiteX205" fmla="*/ 1274567 w 12192000"/>
              <a:gd name="connsiteY205" fmla="*/ 209812 h 1163932"/>
              <a:gd name="connsiteX206" fmla="*/ 1325029 w 12192000"/>
              <a:gd name="connsiteY206" fmla="*/ 214369 h 1163932"/>
              <a:gd name="connsiteX207" fmla="*/ 1356805 w 12192000"/>
              <a:gd name="connsiteY207" fmla="*/ 210054 h 1163932"/>
              <a:gd name="connsiteX208" fmla="*/ 1468752 w 12192000"/>
              <a:gd name="connsiteY208" fmla="*/ 221036 h 1163932"/>
              <a:gd name="connsiteX209" fmla="*/ 1650750 w 12192000"/>
              <a:gd name="connsiteY209" fmla="*/ 171522 h 1163932"/>
              <a:gd name="connsiteX210" fmla="*/ 1655056 w 12192000"/>
              <a:gd name="connsiteY210" fmla="*/ 178538 h 1163932"/>
              <a:gd name="connsiteX211" fmla="*/ 1683220 w 12192000"/>
              <a:gd name="connsiteY211" fmla="*/ 176084 h 1163932"/>
              <a:gd name="connsiteX212" fmla="*/ 1685599 w 12192000"/>
              <a:gd name="connsiteY212" fmla="*/ 171820 h 1163932"/>
              <a:gd name="connsiteX213" fmla="*/ 1689230 w 12192000"/>
              <a:gd name="connsiteY213" fmla="*/ 171091 h 1163932"/>
              <a:gd name="connsiteX214" fmla="*/ 1691052 w 12192000"/>
              <a:gd name="connsiteY214" fmla="*/ 175010 h 1163932"/>
              <a:gd name="connsiteX215" fmla="*/ 1735783 w 12192000"/>
              <a:gd name="connsiteY215" fmla="*/ 183832 h 1163932"/>
              <a:gd name="connsiteX216" fmla="*/ 1797102 w 12192000"/>
              <a:gd name="connsiteY216" fmla="*/ 188721 h 1163932"/>
              <a:gd name="connsiteX217" fmla="*/ 1845638 w 12192000"/>
              <a:gd name="connsiteY217" fmla="*/ 170206 h 1163932"/>
              <a:gd name="connsiteX218" fmla="*/ 1848980 w 12192000"/>
              <a:gd name="connsiteY218" fmla="*/ 173948 h 1163932"/>
              <a:gd name="connsiteX219" fmla="*/ 1880587 w 12192000"/>
              <a:gd name="connsiteY219" fmla="*/ 171938 h 1163932"/>
              <a:gd name="connsiteX220" fmla="*/ 1995803 w 12192000"/>
              <a:gd name="connsiteY220" fmla="*/ 138279 h 1163932"/>
              <a:gd name="connsiteX221" fmla="*/ 2057448 w 12192000"/>
              <a:gd name="connsiteY221" fmla="*/ 135082 h 1163932"/>
              <a:gd name="connsiteX222" fmla="*/ 2119088 w 12192000"/>
              <a:gd name="connsiteY222" fmla="*/ 119940 h 1163932"/>
              <a:gd name="connsiteX223" fmla="*/ 2138831 w 12192000"/>
              <a:gd name="connsiteY223" fmla="*/ 122626 h 1163932"/>
              <a:gd name="connsiteX224" fmla="*/ 2174180 w 12192000"/>
              <a:gd name="connsiteY224" fmla="*/ 117121 h 1163932"/>
              <a:gd name="connsiteX225" fmla="*/ 2214259 w 12192000"/>
              <a:gd name="connsiteY225" fmla="*/ 116974 h 1163932"/>
              <a:gd name="connsiteX226" fmla="*/ 2264911 w 12192000"/>
              <a:gd name="connsiteY226" fmla="*/ 108071 h 1163932"/>
              <a:gd name="connsiteX227" fmla="*/ 2298963 w 12192000"/>
              <a:gd name="connsiteY227" fmla="*/ 107788 h 1163932"/>
              <a:gd name="connsiteX228" fmla="*/ 2454058 w 12192000"/>
              <a:gd name="connsiteY228" fmla="*/ 73698 h 1163932"/>
              <a:gd name="connsiteX229" fmla="*/ 2534188 w 12192000"/>
              <a:gd name="connsiteY229" fmla="*/ 70162 h 1163932"/>
              <a:gd name="connsiteX230" fmla="*/ 2616912 w 12192000"/>
              <a:gd name="connsiteY230" fmla="*/ 51189 h 1163932"/>
              <a:gd name="connsiteX231" fmla="*/ 2698592 w 12192000"/>
              <a:gd name="connsiteY231" fmla="*/ 42305 h 1163932"/>
              <a:gd name="connsiteX232" fmla="*/ 2891953 w 12192000"/>
              <a:gd name="connsiteY232" fmla="*/ 34973 h 1163932"/>
              <a:gd name="connsiteX233" fmla="*/ 2955508 w 12192000"/>
              <a:gd name="connsiteY233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40737 w 12192000"/>
              <a:gd name="connsiteY122" fmla="*/ 105786 h 1163932"/>
              <a:gd name="connsiteX123" fmla="*/ 9052026 w 12192000"/>
              <a:gd name="connsiteY123" fmla="*/ 115808 h 1163932"/>
              <a:gd name="connsiteX124" fmla="*/ 9203241 w 12192000"/>
              <a:gd name="connsiteY124" fmla="*/ 118145 h 1163932"/>
              <a:gd name="connsiteX125" fmla="*/ 9415584 w 12192000"/>
              <a:gd name="connsiteY125" fmla="*/ 163588 h 1163932"/>
              <a:gd name="connsiteX126" fmla="*/ 9505102 w 12192000"/>
              <a:gd name="connsiteY126" fmla="*/ 147474 h 1163932"/>
              <a:gd name="connsiteX127" fmla="*/ 9643040 w 12192000"/>
              <a:gd name="connsiteY127" fmla="*/ 164665 h 1163932"/>
              <a:gd name="connsiteX128" fmla="*/ 9762999 w 12192000"/>
              <a:gd name="connsiteY128" fmla="*/ 169055 h 1163932"/>
              <a:gd name="connsiteX129" fmla="*/ 9776183 w 12192000"/>
              <a:gd name="connsiteY129" fmla="*/ 168623 h 1163932"/>
              <a:gd name="connsiteX130" fmla="*/ 9780532 w 12192000"/>
              <a:gd name="connsiteY130" fmla="*/ 162255 h 1163932"/>
              <a:gd name="connsiteX131" fmla="*/ 9824924 w 12192000"/>
              <a:gd name="connsiteY131" fmla="*/ 158079 h 1163932"/>
              <a:gd name="connsiteX132" fmla="*/ 9910588 w 12192000"/>
              <a:gd name="connsiteY132" fmla="*/ 160759 h 1163932"/>
              <a:gd name="connsiteX133" fmla="*/ 9924173 w 12192000"/>
              <a:gd name="connsiteY133" fmla="*/ 165023 h 1163932"/>
              <a:gd name="connsiteX134" fmla="*/ 10010969 w 12192000"/>
              <a:gd name="connsiteY134" fmla="*/ 162234 h 1163932"/>
              <a:gd name="connsiteX135" fmla="*/ 10070699 w 12192000"/>
              <a:gd name="connsiteY135" fmla="*/ 164286 h 1163932"/>
              <a:gd name="connsiteX136" fmla="*/ 10083825 w 12192000"/>
              <a:gd name="connsiteY136" fmla="*/ 168444 h 1163932"/>
              <a:gd name="connsiteX137" fmla="*/ 10097932 w 12192000"/>
              <a:gd name="connsiteY137" fmla="*/ 161160 h 1163932"/>
              <a:gd name="connsiteX138" fmla="*/ 10101779 w 12192000"/>
              <a:gd name="connsiteY138" fmla="*/ 155488 h 1163932"/>
              <a:gd name="connsiteX139" fmla="*/ 10149437 w 12192000"/>
              <a:gd name="connsiteY139" fmla="*/ 158598 h 1163932"/>
              <a:gd name="connsiteX140" fmla="*/ 10155104 w 12192000"/>
              <a:gd name="connsiteY140" fmla="*/ 158045 h 1163932"/>
              <a:gd name="connsiteX141" fmla="*/ 10250982 w 12192000"/>
              <a:gd name="connsiteY141" fmla="*/ 135074 h 1163932"/>
              <a:gd name="connsiteX142" fmla="*/ 10343301 w 12192000"/>
              <a:gd name="connsiteY142" fmla="*/ 97316 h 1163932"/>
              <a:gd name="connsiteX143" fmla="*/ 10366625 w 12192000"/>
              <a:gd name="connsiteY143" fmla="*/ 85860 h 1163932"/>
              <a:gd name="connsiteX144" fmla="*/ 10433505 w 12192000"/>
              <a:gd name="connsiteY144" fmla="*/ 71432 h 1163932"/>
              <a:gd name="connsiteX145" fmla="*/ 10547510 w 12192000"/>
              <a:gd name="connsiteY145" fmla="*/ 53678 h 1163932"/>
              <a:gd name="connsiteX146" fmla="*/ 10588150 w 12192000"/>
              <a:gd name="connsiteY146" fmla="*/ 38719 h 1163932"/>
              <a:gd name="connsiteX147" fmla="*/ 10589457 w 12192000"/>
              <a:gd name="connsiteY147" fmla="*/ 31728 h 1163932"/>
              <a:gd name="connsiteX148" fmla="*/ 10699976 w 12192000"/>
              <a:gd name="connsiteY148" fmla="*/ 49777 h 1163932"/>
              <a:gd name="connsiteX149" fmla="*/ 10812237 w 12192000"/>
              <a:gd name="connsiteY149" fmla="*/ 52759 h 1163932"/>
              <a:gd name="connsiteX150" fmla="*/ 10869837 w 12192000"/>
              <a:gd name="connsiteY150" fmla="*/ 72227 h 1163932"/>
              <a:gd name="connsiteX151" fmla="*/ 10881770 w 12192000"/>
              <a:gd name="connsiteY151" fmla="*/ 80104 h 1163932"/>
              <a:gd name="connsiteX152" fmla="*/ 10896899 w 12192000"/>
              <a:gd name="connsiteY152" fmla="*/ 77163 h 1163932"/>
              <a:gd name="connsiteX153" fmla="*/ 10901748 w 12192000"/>
              <a:gd name="connsiteY153" fmla="*/ 72784 h 1163932"/>
              <a:gd name="connsiteX154" fmla="*/ 10947419 w 12192000"/>
              <a:gd name="connsiteY154" fmla="*/ 89748 h 1163932"/>
              <a:gd name="connsiteX155" fmla="*/ 10953034 w 12192000"/>
              <a:gd name="connsiteY155" fmla="*/ 90870 h 1163932"/>
              <a:gd name="connsiteX156" fmla="*/ 10992070 w 12192000"/>
              <a:gd name="connsiteY156" fmla="*/ 95273 h 1163932"/>
              <a:gd name="connsiteX157" fmla="*/ 11112372 w 12192000"/>
              <a:gd name="connsiteY157" fmla="*/ 88679 h 1163932"/>
              <a:gd name="connsiteX158" fmla="*/ 11147719 w 12192000"/>
              <a:gd name="connsiteY158" fmla="*/ 86992 h 1163932"/>
              <a:gd name="connsiteX159" fmla="*/ 11172617 w 12192000"/>
              <a:gd name="connsiteY159" fmla="*/ 82697 h 1163932"/>
              <a:gd name="connsiteX160" fmla="*/ 11240397 w 12192000"/>
              <a:gd name="connsiteY160" fmla="*/ 88262 h 1163932"/>
              <a:gd name="connsiteX161" fmla="*/ 11270034 w 12192000"/>
              <a:gd name="connsiteY161" fmla="*/ 98379 h 1163932"/>
              <a:gd name="connsiteX162" fmla="*/ 11293091 w 12192000"/>
              <a:gd name="connsiteY162" fmla="*/ 98474 h 1163932"/>
              <a:gd name="connsiteX163" fmla="*/ 11310949 w 12192000"/>
              <a:gd name="connsiteY163" fmla="*/ 104274 h 1163932"/>
              <a:gd name="connsiteX164" fmla="*/ 11345279 w 12192000"/>
              <a:gd name="connsiteY164" fmla="*/ 101883 h 1163932"/>
              <a:gd name="connsiteX165" fmla="*/ 11354597 w 12192000"/>
              <a:gd name="connsiteY165" fmla="*/ 104385 h 1163932"/>
              <a:gd name="connsiteX166" fmla="*/ 11367725 w 12192000"/>
              <a:gd name="connsiteY166" fmla="*/ 104431 h 1163932"/>
              <a:gd name="connsiteX167" fmla="*/ 11399832 w 12192000"/>
              <a:gd name="connsiteY167" fmla="*/ 117048 h 1163932"/>
              <a:gd name="connsiteX168" fmla="*/ 11487595 w 12192000"/>
              <a:gd name="connsiteY168" fmla="*/ 158754 h 1163932"/>
              <a:gd name="connsiteX169" fmla="*/ 11590850 w 12192000"/>
              <a:gd name="connsiteY169" fmla="*/ 244984 h 1163932"/>
              <a:gd name="connsiteX170" fmla="*/ 11736204 w 12192000"/>
              <a:gd name="connsiteY170" fmla="*/ 283941 h 1163932"/>
              <a:gd name="connsiteX171" fmla="*/ 11760331 w 12192000"/>
              <a:gd name="connsiteY171" fmla="*/ 298368 h 1163932"/>
              <a:gd name="connsiteX172" fmla="*/ 11819139 w 12192000"/>
              <a:gd name="connsiteY172" fmla="*/ 310575 h 1163932"/>
              <a:gd name="connsiteX173" fmla="*/ 11821967 w 12192000"/>
              <a:gd name="connsiteY173" fmla="*/ 312222 h 1163932"/>
              <a:gd name="connsiteX174" fmla="*/ 11847125 w 12192000"/>
              <a:gd name="connsiteY174" fmla="*/ 303833 h 1163932"/>
              <a:gd name="connsiteX175" fmla="*/ 11980134 w 12192000"/>
              <a:gd name="connsiteY175" fmla="*/ 328343 h 1163932"/>
              <a:gd name="connsiteX176" fmla="*/ 12174576 w 12192000"/>
              <a:gd name="connsiteY176" fmla="*/ 382540 h 1163932"/>
              <a:gd name="connsiteX177" fmla="*/ 12192000 w 12192000"/>
              <a:gd name="connsiteY177" fmla="*/ 385665 h 1163932"/>
              <a:gd name="connsiteX178" fmla="*/ 12192000 w 12192000"/>
              <a:gd name="connsiteY178" fmla="*/ 1163932 h 1163932"/>
              <a:gd name="connsiteX179" fmla="*/ 0 w 12192000"/>
              <a:gd name="connsiteY179" fmla="*/ 1163932 h 1163932"/>
              <a:gd name="connsiteX180" fmla="*/ 0 w 12192000"/>
              <a:gd name="connsiteY180" fmla="*/ 489977 h 1163932"/>
              <a:gd name="connsiteX181" fmla="*/ 5331 w 12192000"/>
              <a:gd name="connsiteY181" fmla="*/ 489229 h 1163932"/>
              <a:gd name="connsiteX182" fmla="*/ 39902 w 12192000"/>
              <a:gd name="connsiteY182" fmla="*/ 478716 h 1163932"/>
              <a:gd name="connsiteX183" fmla="*/ 117880 w 12192000"/>
              <a:gd name="connsiteY183" fmla="*/ 427388 h 1163932"/>
              <a:gd name="connsiteX184" fmla="*/ 238140 w 12192000"/>
              <a:gd name="connsiteY184" fmla="*/ 385729 h 1163932"/>
              <a:gd name="connsiteX185" fmla="*/ 249589 w 12192000"/>
              <a:gd name="connsiteY185" fmla="*/ 385949 h 1163932"/>
              <a:gd name="connsiteX186" fmla="*/ 296963 w 12192000"/>
              <a:gd name="connsiteY186" fmla="*/ 362534 h 1163932"/>
              <a:gd name="connsiteX187" fmla="*/ 339235 w 12192000"/>
              <a:gd name="connsiteY187" fmla="*/ 330857 h 1163932"/>
              <a:gd name="connsiteX188" fmla="*/ 447152 w 12192000"/>
              <a:gd name="connsiteY188" fmla="*/ 333855 h 1163932"/>
              <a:gd name="connsiteX189" fmla="*/ 475247 w 12192000"/>
              <a:gd name="connsiteY189" fmla="*/ 343146 h 1163932"/>
              <a:gd name="connsiteX190" fmla="*/ 477967 w 12192000"/>
              <a:gd name="connsiteY190" fmla="*/ 344392 h 1163932"/>
              <a:gd name="connsiteX191" fmla="*/ 527683 w 12192000"/>
              <a:gd name="connsiteY191" fmla="*/ 339655 h 1163932"/>
              <a:gd name="connsiteX192" fmla="*/ 703732 w 12192000"/>
              <a:gd name="connsiteY192" fmla="*/ 323031 h 1163932"/>
              <a:gd name="connsiteX193" fmla="*/ 853391 w 12192000"/>
              <a:gd name="connsiteY193" fmla="*/ 310023 h 1163932"/>
              <a:gd name="connsiteX194" fmla="*/ 925332 w 12192000"/>
              <a:gd name="connsiteY194" fmla="*/ 305118 h 1163932"/>
              <a:gd name="connsiteX195" fmla="*/ 941286 w 12192000"/>
              <a:gd name="connsiteY195" fmla="*/ 295364 h 1163932"/>
              <a:gd name="connsiteX196" fmla="*/ 950845 w 12192000"/>
              <a:gd name="connsiteY196" fmla="*/ 293027 h 1163932"/>
              <a:gd name="connsiteX197" fmla="*/ 953292 w 12192000"/>
              <a:gd name="connsiteY197" fmla="*/ 287324 h 1163932"/>
              <a:gd name="connsiteX198" fmla="*/ 967499 w 12192000"/>
              <a:gd name="connsiteY198" fmla="*/ 280192 h 1163932"/>
              <a:gd name="connsiteX199" fmla="*/ 985161 w 12192000"/>
              <a:gd name="connsiteY199" fmla="*/ 277297 h 1163932"/>
              <a:gd name="connsiteX200" fmla="*/ 1069267 w 12192000"/>
              <a:gd name="connsiteY200" fmla="*/ 269198 h 1163932"/>
              <a:gd name="connsiteX201" fmla="*/ 1138407 w 12192000"/>
              <a:gd name="connsiteY201" fmla="*/ 252999 h 1163932"/>
              <a:gd name="connsiteX202" fmla="*/ 1164931 w 12192000"/>
              <a:gd name="connsiteY202" fmla="*/ 245054 h 1163932"/>
              <a:gd name="connsiteX203" fmla="*/ 1211622 w 12192000"/>
              <a:gd name="connsiteY203" fmla="*/ 227108 h 1163932"/>
              <a:gd name="connsiteX204" fmla="*/ 1274567 w 12192000"/>
              <a:gd name="connsiteY204" fmla="*/ 209812 h 1163932"/>
              <a:gd name="connsiteX205" fmla="*/ 1325029 w 12192000"/>
              <a:gd name="connsiteY205" fmla="*/ 214369 h 1163932"/>
              <a:gd name="connsiteX206" fmla="*/ 1356805 w 12192000"/>
              <a:gd name="connsiteY206" fmla="*/ 210054 h 1163932"/>
              <a:gd name="connsiteX207" fmla="*/ 1468752 w 12192000"/>
              <a:gd name="connsiteY207" fmla="*/ 221036 h 1163932"/>
              <a:gd name="connsiteX208" fmla="*/ 1650750 w 12192000"/>
              <a:gd name="connsiteY208" fmla="*/ 171522 h 1163932"/>
              <a:gd name="connsiteX209" fmla="*/ 1655056 w 12192000"/>
              <a:gd name="connsiteY209" fmla="*/ 178538 h 1163932"/>
              <a:gd name="connsiteX210" fmla="*/ 1683220 w 12192000"/>
              <a:gd name="connsiteY210" fmla="*/ 176084 h 1163932"/>
              <a:gd name="connsiteX211" fmla="*/ 1685599 w 12192000"/>
              <a:gd name="connsiteY211" fmla="*/ 171820 h 1163932"/>
              <a:gd name="connsiteX212" fmla="*/ 1689230 w 12192000"/>
              <a:gd name="connsiteY212" fmla="*/ 171091 h 1163932"/>
              <a:gd name="connsiteX213" fmla="*/ 1691052 w 12192000"/>
              <a:gd name="connsiteY213" fmla="*/ 175010 h 1163932"/>
              <a:gd name="connsiteX214" fmla="*/ 1735783 w 12192000"/>
              <a:gd name="connsiteY214" fmla="*/ 183832 h 1163932"/>
              <a:gd name="connsiteX215" fmla="*/ 1797102 w 12192000"/>
              <a:gd name="connsiteY215" fmla="*/ 188721 h 1163932"/>
              <a:gd name="connsiteX216" fmla="*/ 1845638 w 12192000"/>
              <a:gd name="connsiteY216" fmla="*/ 170206 h 1163932"/>
              <a:gd name="connsiteX217" fmla="*/ 1848980 w 12192000"/>
              <a:gd name="connsiteY217" fmla="*/ 173948 h 1163932"/>
              <a:gd name="connsiteX218" fmla="*/ 1880587 w 12192000"/>
              <a:gd name="connsiteY218" fmla="*/ 171938 h 1163932"/>
              <a:gd name="connsiteX219" fmla="*/ 1995803 w 12192000"/>
              <a:gd name="connsiteY219" fmla="*/ 138279 h 1163932"/>
              <a:gd name="connsiteX220" fmla="*/ 2057448 w 12192000"/>
              <a:gd name="connsiteY220" fmla="*/ 135082 h 1163932"/>
              <a:gd name="connsiteX221" fmla="*/ 2119088 w 12192000"/>
              <a:gd name="connsiteY221" fmla="*/ 119940 h 1163932"/>
              <a:gd name="connsiteX222" fmla="*/ 2138831 w 12192000"/>
              <a:gd name="connsiteY222" fmla="*/ 122626 h 1163932"/>
              <a:gd name="connsiteX223" fmla="*/ 2174180 w 12192000"/>
              <a:gd name="connsiteY223" fmla="*/ 117121 h 1163932"/>
              <a:gd name="connsiteX224" fmla="*/ 2214259 w 12192000"/>
              <a:gd name="connsiteY224" fmla="*/ 116974 h 1163932"/>
              <a:gd name="connsiteX225" fmla="*/ 2264911 w 12192000"/>
              <a:gd name="connsiteY225" fmla="*/ 108071 h 1163932"/>
              <a:gd name="connsiteX226" fmla="*/ 2298963 w 12192000"/>
              <a:gd name="connsiteY226" fmla="*/ 107788 h 1163932"/>
              <a:gd name="connsiteX227" fmla="*/ 2454058 w 12192000"/>
              <a:gd name="connsiteY227" fmla="*/ 73698 h 1163932"/>
              <a:gd name="connsiteX228" fmla="*/ 2534188 w 12192000"/>
              <a:gd name="connsiteY228" fmla="*/ 70162 h 1163932"/>
              <a:gd name="connsiteX229" fmla="*/ 2616912 w 12192000"/>
              <a:gd name="connsiteY229" fmla="*/ 51189 h 1163932"/>
              <a:gd name="connsiteX230" fmla="*/ 2698592 w 12192000"/>
              <a:gd name="connsiteY230" fmla="*/ 42305 h 1163932"/>
              <a:gd name="connsiteX231" fmla="*/ 2891953 w 12192000"/>
              <a:gd name="connsiteY231" fmla="*/ 34973 h 1163932"/>
              <a:gd name="connsiteX232" fmla="*/ 2955508 w 12192000"/>
              <a:gd name="connsiteY232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40737 w 12192000"/>
              <a:gd name="connsiteY122" fmla="*/ 105786 h 1163932"/>
              <a:gd name="connsiteX123" fmla="*/ 9203241 w 12192000"/>
              <a:gd name="connsiteY123" fmla="*/ 118145 h 1163932"/>
              <a:gd name="connsiteX124" fmla="*/ 9415584 w 12192000"/>
              <a:gd name="connsiteY124" fmla="*/ 163588 h 1163932"/>
              <a:gd name="connsiteX125" fmla="*/ 9505102 w 12192000"/>
              <a:gd name="connsiteY125" fmla="*/ 147474 h 1163932"/>
              <a:gd name="connsiteX126" fmla="*/ 9643040 w 12192000"/>
              <a:gd name="connsiteY126" fmla="*/ 164665 h 1163932"/>
              <a:gd name="connsiteX127" fmla="*/ 9762999 w 12192000"/>
              <a:gd name="connsiteY127" fmla="*/ 169055 h 1163932"/>
              <a:gd name="connsiteX128" fmla="*/ 9776183 w 12192000"/>
              <a:gd name="connsiteY128" fmla="*/ 168623 h 1163932"/>
              <a:gd name="connsiteX129" fmla="*/ 9780532 w 12192000"/>
              <a:gd name="connsiteY129" fmla="*/ 162255 h 1163932"/>
              <a:gd name="connsiteX130" fmla="*/ 9824924 w 12192000"/>
              <a:gd name="connsiteY130" fmla="*/ 158079 h 1163932"/>
              <a:gd name="connsiteX131" fmla="*/ 9910588 w 12192000"/>
              <a:gd name="connsiteY131" fmla="*/ 160759 h 1163932"/>
              <a:gd name="connsiteX132" fmla="*/ 9924173 w 12192000"/>
              <a:gd name="connsiteY132" fmla="*/ 165023 h 1163932"/>
              <a:gd name="connsiteX133" fmla="*/ 10010969 w 12192000"/>
              <a:gd name="connsiteY133" fmla="*/ 162234 h 1163932"/>
              <a:gd name="connsiteX134" fmla="*/ 10070699 w 12192000"/>
              <a:gd name="connsiteY134" fmla="*/ 164286 h 1163932"/>
              <a:gd name="connsiteX135" fmla="*/ 10083825 w 12192000"/>
              <a:gd name="connsiteY135" fmla="*/ 168444 h 1163932"/>
              <a:gd name="connsiteX136" fmla="*/ 10097932 w 12192000"/>
              <a:gd name="connsiteY136" fmla="*/ 161160 h 1163932"/>
              <a:gd name="connsiteX137" fmla="*/ 10101779 w 12192000"/>
              <a:gd name="connsiteY137" fmla="*/ 155488 h 1163932"/>
              <a:gd name="connsiteX138" fmla="*/ 10149437 w 12192000"/>
              <a:gd name="connsiteY138" fmla="*/ 158598 h 1163932"/>
              <a:gd name="connsiteX139" fmla="*/ 10155104 w 12192000"/>
              <a:gd name="connsiteY139" fmla="*/ 158045 h 1163932"/>
              <a:gd name="connsiteX140" fmla="*/ 10250982 w 12192000"/>
              <a:gd name="connsiteY140" fmla="*/ 135074 h 1163932"/>
              <a:gd name="connsiteX141" fmla="*/ 10343301 w 12192000"/>
              <a:gd name="connsiteY141" fmla="*/ 97316 h 1163932"/>
              <a:gd name="connsiteX142" fmla="*/ 10366625 w 12192000"/>
              <a:gd name="connsiteY142" fmla="*/ 85860 h 1163932"/>
              <a:gd name="connsiteX143" fmla="*/ 10433505 w 12192000"/>
              <a:gd name="connsiteY143" fmla="*/ 71432 h 1163932"/>
              <a:gd name="connsiteX144" fmla="*/ 10547510 w 12192000"/>
              <a:gd name="connsiteY144" fmla="*/ 53678 h 1163932"/>
              <a:gd name="connsiteX145" fmla="*/ 10588150 w 12192000"/>
              <a:gd name="connsiteY145" fmla="*/ 38719 h 1163932"/>
              <a:gd name="connsiteX146" fmla="*/ 10589457 w 12192000"/>
              <a:gd name="connsiteY146" fmla="*/ 31728 h 1163932"/>
              <a:gd name="connsiteX147" fmla="*/ 10699976 w 12192000"/>
              <a:gd name="connsiteY147" fmla="*/ 49777 h 1163932"/>
              <a:gd name="connsiteX148" fmla="*/ 10812237 w 12192000"/>
              <a:gd name="connsiteY148" fmla="*/ 52759 h 1163932"/>
              <a:gd name="connsiteX149" fmla="*/ 10869837 w 12192000"/>
              <a:gd name="connsiteY149" fmla="*/ 72227 h 1163932"/>
              <a:gd name="connsiteX150" fmla="*/ 10881770 w 12192000"/>
              <a:gd name="connsiteY150" fmla="*/ 80104 h 1163932"/>
              <a:gd name="connsiteX151" fmla="*/ 10896899 w 12192000"/>
              <a:gd name="connsiteY151" fmla="*/ 77163 h 1163932"/>
              <a:gd name="connsiteX152" fmla="*/ 10901748 w 12192000"/>
              <a:gd name="connsiteY152" fmla="*/ 72784 h 1163932"/>
              <a:gd name="connsiteX153" fmla="*/ 10947419 w 12192000"/>
              <a:gd name="connsiteY153" fmla="*/ 89748 h 1163932"/>
              <a:gd name="connsiteX154" fmla="*/ 10953034 w 12192000"/>
              <a:gd name="connsiteY154" fmla="*/ 90870 h 1163932"/>
              <a:gd name="connsiteX155" fmla="*/ 10992070 w 12192000"/>
              <a:gd name="connsiteY155" fmla="*/ 95273 h 1163932"/>
              <a:gd name="connsiteX156" fmla="*/ 11112372 w 12192000"/>
              <a:gd name="connsiteY156" fmla="*/ 88679 h 1163932"/>
              <a:gd name="connsiteX157" fmla="*/ 11147719 w 12192000"/>
              <a:gd name="connsiteY157" fmla="*/ 86992 h 1163932"/>
              <a:gd name="connsiteX158" fmla="*/ 11172617 w 12192000"/>
              <a:gd name="connsiteY158" fmla="*/ 82697 h 1163932"/>
              <a:gd name="connsiteX159" fmla="*/ 11240397 w 12192000"/>
              <a:gd name="connsiteY159" fmla="*/ 88262 h 1163932"/>
              <a:gd name="connsiteX160" fmla="*/ 11270034 w 12192000"/>
              <a:gd name="connsiteY160" fmla="*/ 98379 h 1163932"/>
              <a:gd name="connsiteX161" fmla="*/ 11293091 w 12192000"/>
              <a:gd name="connsiteY161" fmla="*/ 98474 h 1163932"/>
              <a:gd name="connsiteX162" fmla="*/ 11310949 w 12192000"/>
              <a:gd name="connsiteY162" fmla="*/ 104274 h 1163932"/>
              <a:gd name="connsiteX163" fmla="*/ 11345279 w 12192000"/>
              <a:gd name="connsiteY163" fmla="*/ 101883 h 1163932"/>
              <a:gd name="connsiteX164" fmla="*/ 11354597 w 12192000"/>
              <a:gd name="connsiteY164" fmla="*/ 104385 h 1163932"/>
              <a:gd name="connsiteX165" fmla="*/ 11367725 w 12192000"/>
              <a:gd name="connsiteY165" fmla="*/ 104431 h 1163932"/>
              <a:gd name="connsiteX166" fmla="*/ 11399832 w 12192000"/>
              <a:gd name="connsiteY166" fmla="*/ 117048 h 1163932"/>
              <a:gd name="connsiteX167" fmla="*/ 11487595 w 12192000"/>
              <a:gd name="connsiteY167" fmla="*/ 158754 h 1163932"/>
              <a:gd name="connsiteX168" fmla="*/ 11590850 w 12192000"/>
              <a:gd name="connsiteY168" fmla="*/ 244984 h 1163932"/>
              <a:gd name="connsiteX169" fmla="*/ 11736204 w 12192000"/>
              <a:gd name="connsiteY169" fmla="*/ 283941 h 1163932"/>
              <a:gd name="connsiteX170" fmla="*/ 11760331 w 12192000"/>
              <a:gd name="connsiteY170" fmla="*/ 298368 h 1163932"/>
              <a:gd name="connsiteX171" fmla="*/ 11819139 w 12192000"/>
              <a:gd name="connsiteY171" fmla="*/ 310575 h 1163932"/>
              <a:gd name="connsiteX172" fmla="*/ 11821967 w 12192000"/>
              <a:gd name="connsiteY172" fmla="*/ 312222 h 1163932"/>
              <a:gd name="connsiteX173" fmla="*/ 11847125 w 12192000"/>
              <a:gd name="connsiteY173" fmla="*/ 303833 h 1163932"/>
              <a:gd name="connsiteX174" fmla="*/ 11980134 w 12192000"/>
              <a:gd name="connsiteY174" fmla="*/ 328343 h 1163932"/>
              <a:gd name="connsiteX175" fmla="*/ 12174576 w 12192000"/>
              <a:gd name="connsiteY175" fmla="*/ 382540 h 1163932"/>
              <a:gd name="connsiteX176" fmla="*/ 12192000 w 12192000"/>
              <a:gd name="connsiteY176" fmla="*/ 385665 h 1163932"/>
              <a:gd name="connsiteX177" fmla="*/ 12192000 w 12192000"/>
              <a:gd name="connsiteY177" fmla="*/ 1163932 h 1163932"/>
              <a:gd name="connsiteX178" fmla="*/ 0 w 12192000"/>
              <a:gd name="connsiteY178" fmla="*/ 1163932 h 1163932"/>
              <a:gd name="connsiteX179" fmla="*/ 0 w 12192000"/>
              <a:gd name="connsiteY179" fmla="*/ 489977 h 1163932"/>
              <a:gd name="connsiteX180" fmla="*/ 5331 w 12192000"/>
              <a:gd name="connsiteY180" fmla="*/ 489229 h 1163932"/>
              <a:gd name="connsiteX181" fmla="*/ 39902 w 12192000"/>
              <a:gd name="connsiteY181" fmla="*/ 478716 h 1163932"/>
              <a:gd name="connsiteX182" fmla="*/ 117880 w 12192000"/>
              <a:gd name="connsiteY182" fmla="*/ 427388 h 1163932"/>
              <a:gd name="connsiteX183" fmla="*/ 238140 w 12192000"/>
              <a:gd name="connsiteY183" fmla="*/ 385729 h 1163932"/>
              <a:gd name="connsiteX184" fmla="*/ 249589 w 12192000"/>
              <a:gd name="connsiteY184" fmla="*/ 385949 h 1163932"/>
              <a:gd name="connsiteX185" fmla="*/ 296963 w 12192000"/>
              <a:gd name="connsiteY185" fmla="*/ 362534 h 1163932"/>
              <a:gd name="connsiteX186" fmla="*/ 339235 w 12192000"/>
              <a:gd name="connsiteY186" fmla="*/ 330857 h 1163932"/>
              <a:gd name="connsiteX187" fmla="*/ 447152 w 12192000"/>
              <a:gd name="connsiteY187" fmla="*/ 333855 h 1163932"/>
              <a:gd name="connsiteX188" fmla="*/ 475247 w 12192000"/>
              <a:gd name="connsiteY188" fmla="*/ 343146 h 1163932"/>
              <a:gd name="connsiteX189" fmla="*/ 477967 w 12192000"/>
              <a:gd name="connsiteY189" fmla="*/ 344392 h 1163932"/>
              <a:gd name="connsiteX190" fmla="*/ 527683 w 12192000"/>
              <a:gd name="connsiteY190" fmla="*/ 339655 h 1163932"/>
              <a:gd name="connsiteX191" fmla="*/ 703732 w 12192000"/>
              <a:gd name="connsiteY191" fmla="*/ 323031 h 1163932"/>
              <a:gd name="connsiteX192" fmla="*/ 853391 w 12192000"/>
              <a:gd name="connsiteY192" fmla="*/ 310023 h 1163932"/>
              <a:gd name="connsiteX193" fmla="*/ 925332 w 12192000"/>
              <a:gd name="connsiteY193" fmla="*/ 305118 h 1163932"/>
              <a:gd name="connsiteX194" fmla="*/ 941286 w 12192000"/>
              <a:gd name="connsiteY194" fmla="*/ 295364 h 1163932"/>
              <a:gd name="connsiteX195" fmla="*/ 950845 w 12192000"/>
              <a:gd name="connsiteY195" fmla="*/ 293027 h 1163932"/>
              <a:gd name="connsiteX196" fmla="*/ 953292 w 12192000"/>
              <a:gd name="connsiteY196" fmla="*/ 287324 h 1163932"/>
              <a:gd name="connsiteX197" fmla="*/ 967499 w 12192000"/>
              <a:gd name="connsiteY197" fmla="*/ 280192 h 1163932"/>
              <a:gd name="connsiteX198" fmla="*/ 985161 w 12192000"/>
              <a:gd name="connsiteY198" fmla="*/ 277297 h 1163932"/>
              <a:gd name="connsiteX199" fmla="*/ 1069267 w 12192000"/>
              <a:gd name="connsiteY199" fmla="*/ 269198 h 1163932"/>
              <a:gd name="connsiteX200" fmla="*/ 1138407 w 12192000"/>
              <a:gd name="connsiteY200" fmla="*/ 252999 h 1163932"/>
              <a:gd name="connsiteX201" fmla="*/ 1164931 w 12192000"/>
              <a:gd name="connsiteY201" fmla="*/ 245054 h 1163932"/>
              <a:gd name="connsiteX202" fmla="*/ 1211622 w 12192000"/>
              <a:gd name="connsiteY202" fmla="*/ 227108 h 1163932"/>
              <a:gd name="connsiteX203" fmla="*/ 1274567 w 12192000"/>
              <a:gd name="connsiteY203" fmla="*/ 209812 h 1163932"/>
              <a:gd name="connsiteX204" fmla="*/ 1325029 w 12192000"/>
              <a:gd name="connsiteY204" fmla="*/ 214369 h 1163932"/>
              <a:gd name="connsiteX205" fmla="*/ 1356805 w 12192000"/>
              <a:gd name="connsiteY205" fmla="*/ 210054 h 1163932"/>
              <a:gd name="connsiteX206" fmla="*/ 1468752 w 12192000"/>
              <a:gd name="connsiteY206" fmla="*/ 221036 h 1163932"/>
              <a:gd name="connsiteX207" fmla="*/ 1650750 w 12192000"/>
              <a:gd name="connsiteY207" fmla="*/ 171522 h 1163932"/>
              <a:gd name="connsiteX208" fmla="*/ 1655056 w 12192000"/>
              <a:gd name="connsiteY208" fmla="*/ 178538 h 1163932"/>
              <a:gd name="connsiteX209" fmla="*/ 1683220 w 12192000"/>
              <a:gd name="connsiteY209" fmla="*/ 176084 h 1163932"/>
              <a:gd name="connsiteX210" fmla="*/ 1685599 w 12192000"/>
              <a:gd name="connsiteY210" fmla="*/ 171820 h 1163932"/>
              <a:gd name="connsiteX211" fmla="*/ 1689230 w 12192000"/>
              <a:gd name="connsiteY211" fmla="*/ 171091 h 1163932"/>
              <a:gd name="connsiteX212" fmla="*/ 1691052 w 12192000"/>
              <a:gd name="connsiteY212" fmla="*/ 175010 h 1163932"/>
              <a:gd name="connsiteX213" fmla="*/ 1735783 w 12192000"/>
              <a:gd name="connsiteY213" fmla="*/ 183832 h 1163932"/>
              <a:gd name="connsiteX214" fmla="*/ 1797102 w 12192000"/>
              <a:gd name="connsiteY214" fmla="*/ 188721 h 1163932"/>
              <a:gd name="connsiteX215" fmla="*/ 1845638 w 12192000"/>
              <a:gd name="connsiteY215" fmla="*/ 170206 h 1163932"/>
              <a:gd name="connsiteX216" fmla="*/ 1848980 w 12192000"/>
              <a:gd name="connsiteY216" fmla="*/ 173948 h 1163932"/>
              <a:gd name="connsiteX217" fmla="*/ 1880587 w 12192000"/>
              <a:gd name="connsiteY217" fmla="*/ 171938 h 1163932"/>
              <a:gd name="connsiteX218" fmla="*/ 1995803 w 12192000"/>
              <a:gd name="connsiteY218" fmla="*/ 138279 h 1163932"/>
              <a:gd name="connsiteX219" fmla="*/ 2057448 w 12192000"/>
              <a:gd name="connsiteY219" fmla="*/ 135082 h 1163932"/>
              <a:gd name="connsiteX220" fmla="*/ 2119088 w 12192000"/>
              <a:gd name="connsiteY220" fmla="*/ 119940 h 1163932"/>
              <a:gd name="connsiteX221" fmla="*/ 2138831 w 12192000"/>
              <a:gd name="connsiteY221" fmla="*/ 122626 h 1163932"/>
              <a:gd name="connsiteX222" fmla="*/ 2174180 w 12192000"/>
              <a:gd name="connsiteY222" fmla="*/ 117121 h 1163932"/>
              <a:gd name="connsiteX223" fmla="*/ 2214259 w 12192000"/>
              <a:gd name="connsiteY223" fmla="*/ 116974 h 1163932"/>
              <a:gd name="connsiteX224" fmla="*/ 2264911 w 12192000"/>
              <a:gd name="connsiteY224" fmla="*/ 108071 h 1163932"/>
              <a:gd name="connsiteX225" fmla="*/ 2298963 w 12192000"/>
              <a:gd name="connsiteY225" fmla="*/ 107788 h 1163932"/>
              <a:gd name="connsiteX226" fmla="*/ 2454058 w 12192000"/>
              <a:gd name="connsiteY226" fmla="*/ 73698 h 1163932"/>
              <a:gd name="connsiteX227" fmla="*/ 2534188 w 12192000"/>
              <a:gd name="connsiteY227" fmla="*/ 70162 h 1163932"/>
              <a:gd name="connsiteX228" fmla="*/ 2616912 w 12192000"/>
              <a:gd name="connsiteY228" fmla="*/ 51189 h 1163932"/>
              <a:gd name="connsiteX229" fmla="*/ 2698592 w 12192000"/>
              <a:gd name="connsiteY229" fmla="*/ 42305 h 1163932"/>
              <a:gd name="connsiteX230" fmla="*/ 2891953 w 12192000"/>
              <a:gd name="connsiteY230" fmla="*/ 34973 h 1163932"/>
              <a:gd name="connsiteX231" fmla="*/ 2955508 w 12192000"/>
              <a:gd name="connsiteY231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88505 w 12192000"/>
              <a:gd name="connsiteY122" fmla="*/ 119434 h 1163932"/>
              <a:gd name="connsiteX123" fmla="*/ 9203241 w 12192000"/>
              <a:gd name="connsiteY123" fmla="*/ 118145 h 1163932"/>
              <a:gd name="connsiteX124" fmla="*/ 9415584 w 12192000"/>
              <a:gd name="connsiteY124" fmla="*/ 163588 h 1163932"/>
              <a:gd name="connsiteX125" fmla="*/ 9505102 w 12192000"/>
              <a:gd name="connsiteY125" fmla="*/ 147474 h 1163932"/>
              <a:gd name="connsiteX126" fmla="*/ 9643040 w 12192000"/>
              <a:gd name="connsiteY126" fmla="*/ 164665 h 1163932"/>
              <a:gd name="connsiteX127" fmla="*/ 9762999 w 12192000"/>
              <a:gd name="connsiteY127" fmla="*/ 169055 h 1163932"/>
              <a:gd name="connsiteX128" fmla="*/ 9776183 w 12192000"/>
              <a:gd name="connsiteY128" fmla="*/ 168623 h 1163932"/>
              <a:gd name="connsiteX129" fmla="*/ 9780532 w 12192000"/>
              <a:gd name="connsiteY129" fmla="*/ 162255 h 1163932"/>
              <a:gd name="connsiteX130" fmla="*/ 9824924 w 12192000"/>
              <a:gd name="connsiteY130" fmla="*/ 158079 h 1163932"/>
              <a:gd name="connsiteX131" fmla="*/ 9910588 w 12192000"/>
              <a:gd name="connsiteY131" fmla="*/ 160759 h 1163932"/>
              <a:gd name="connsiteX132" fmla="*/ 9924173 w 12192000"/>
              <a:gd name="connsiteY132" fmla="*/ 165023 h 1163932"/>
              <a:gd name="connsiteX133" fmla="*/ 10010969 w 12192000"/>
              <a:gd name="connsiteY133" fmla="*/ 162234 h 1163932"/>
              <a:gd name="connsiteX134" fmla="*/ 10070699 w 12192000"/>
              <a:gd name="connsiteY134" fmla="*/ 164286 h 1163932"/>
              <a:gd name="connsiteX135" fmla="*/ 10083825 w 12192000"/>
              <a:gd name="connsiteY135" fmla="*/ 168444 h 1163932"/>
              <a:gd name="connsiteX136" fmla="*/ 10097932 w 12192000"/>
              <a:gd name="connsiteY136" fmla="*/ 161160 h 1163932"/>
              <a:gd name="connsiteX137" fmla="*/ 10101779 w 12192000"/>
              <a:gd name="connsiteY137" fmla="*/ 155488 h 1163932"/>
              <a:gd name="connsiteX138" fmla="*/ 10149437 w 12192000"/>
              <a:gd name="connsiteY138" fmla="*/ 158598 h 1163932"/>
              <a:gd name="connsiteX139" fmla="*/ 10155104 w 12192000"/>
              <a:gd name="connsiteY139" fmla="*/ 158045 h 1163932"/>
              <a:gd name="connsiteX140" fmla="*/ 10250982 w 12192000"/>
              <a:gd name="connsiteY140" fmla="*/ 135074 h 1163932"/>
              <a:gd name="connsiteX141" fmla="*/ 10343301 w 12192000"/>
              <a:gd name="connsiteY141" fmla="*/ 97316 h 1163932"/>
              <a:gd name="connsiteX142" fmla="*/ 10366625 w 12192000"/>
              <a:gd name="connsiteY142" fmla="*/ 85860 h 1163932"/>
              <a:gd name="connsiteX143" fmla="*/ 10433505 w 12192000"/>
              <a:gd name="connsiteY143" fmla="*/ 71432 h 1163932"/>
              <a:gd name="connsiteX144" fmla="*/ 10547510 w 12192000"/>
              <a:gd name="connsiteY144" fmla="*/ 53678 h 1163932"/>
              <a:gd name="connsiteX145" fmla="*/ 10588150 w 12192000"/>
              <a:gd name="connsiteY145" fmla="*/ 38719 h 1163932"/>
              <a:gd name="connsiteX146" fmla="*/ 10589457 w 12192000"/>
              <a:gd name="connsiteY146" fmla="*/ 31728 h 1163932"/>
              <a:gd name="connsiteX147" fmla="*/ 10699976 w 12192000"/>
              <a:gd name="connsiteY147" fmla="*/ 49777 h 1163932"/>
              <a:gd name="connsiteX148" fmla="*/ 10812237 w 12192000"/>
              <a:gd name="connsiteY148" fmla="*/ 52759 h 1163932"/>
              <a:gd name="connsiteX149" fmla="*/ 10869837 w 12192000"/>
              <a:gd name="connsiteY149" fmla="*/ 72227 h 1163932"/>
              <a:gd name="connsiteX150" fmla="*/ 10881770 w 12192000"/>
              <a:gd name="connsiteY150" fmla="*/ 80104 h 1163932"/>
              <a:gd name="connsiteX151" fmla="*/ 10896899 w 12192000"/>
              <a:gd name="connsiteY151" fmla="*/ 77163 h 1163932"/>
              <a:gd name="connsiteX152" fmla="*/ 10901748 w 12192000"/>
              <a:gd name="connsiteY152" fmla="*/ 72784 h 1163932"/>
              <a:gd name="connsiteX153" fmla="*/ 10947419 w 12192000"/>
              <a:gd name="connsiteY153" fmla="*/ 89748 h 1163932"/>
              <a:gd name="connsiteX154" fmla="*/ 10953034 w 12192000"/>
              <a:gd name="connsiteY154" fmla="*/ 90870 h 1163932"/>
              <a:gd name="connsiteX155" fmla="*/ 10992070 w 12192000"/>
              <a:gd name="connsiteY155" fmla="*/ 95273 h 1163932"/>
              <a:gd name="connsiteX156" fmla="*/ 11112372 w 12192000"/>
              <a:gd name="connsiteY156" fmla="*/ 88679 h 1163932"/>
              <a:gd name="connsiteX157" fmla="*/ 11147719 w 12192000"/>
              <a:gd name="connsiteY157" fmla="*/ 86992 h 1163932"/>
              <a:gd name="connsiteX158" fmla="*/ 11172617 w 12192000"/>
              <a:gd name="connsiteY158" fmla="*/ 82697 h 1163932"/>
              <a:gd name="connsiteX159" fmla="*/ 11240397 w 12192000"/>
              <a:gd name="connsiteY159" fmla="*/ 88262 h 1163932"/>
              <a:gd name="connsiteX160" fmla="*/ 11270034 w 12192000"/>
              <a:gd name="connsiteY160" fmla="*/ 98379 h 1163932"/>
              <a:gd name="connsiteX161" fmla="*/ 11293091 w 12192000"/>
              <a:gd name="connsiteY161" fmla="*/ 98474 h 1163932"/>
              <a:gd name="connsiteX162" fmla="*/ 11310949 w 12192000"/>
              <a:gd name="connsiteY162" fmla="*/ 104274 h 1163932"/>
              <a:gd name="connsiteX163" fmla="*/ 11345279 w 12192000"/>
              <a:gd name="connsiteY163" fmla="*/ 101883 h 1163932"/>
              <a:gd name="connsiteX164" fmla="*/ 11354597 w 12192000"/>
              <a:gd name="connsiteY164" fmla="*/ 104385 h 1163932"/>
              <a:gd name="connsiteX165" fmla="*/ 11367725 w 12192000"/>
              <a:gd name="connsiteY165" fmla="*/ 104431 h 1163932"/>
              <a:gd name="connsiteX166" fmla="*/ 11399832 w 12192000"/>
              <a:gd name="connsiteY166" fmla="*/ 117048 h 1163932"/>
              <a:gd name="connsiteX167" fmla="*/ 11487595 w 12192000"/>
              <a:gd name="connsiteY167" fmla="*/ 158754 h 1163932"/>
              <a:gd name="connsiteX168" fmla="*/ 11590850 w 12192000"/>
              <a:gd name="connsiteY168" fmla="*/ 244984 h 1163932"/>
              <a:gd name="connsiteX169" fmla="*/ 11736204 w 12192000"/>
              <a:gd name="connsiteY169" fmla="*/ 283941 h 1163932"/>
              <a:gd name="connsiteX170" fmla="*/ 11760331 w 12192000"/>
              <a:gd name="connsiteY170" fmla="*/ 298368 h 1163932"/>
              <a:gd name="connsiteX171" fmla="*/ 11819139 w 12192000"/>
              <a:gd name="connsiteY171" fmla="*/ 310575 h 1163932"/>
              <a:gd name="connsiteX172" fmla="*/ 11821967 w 12192000"/>
              <a:gd name="connsiteY172" fmla="*/ 312222 h 1163932"/>
              <a:gd name="connsiteX173" fmla="*/ 11847125 w 12192000"/>
              <a:gd name="connsiteY173" fmla="*/ 303833 h 1163932"/>
              <a:gd name="connsiteX174" fmla="*/ 11980134 w 12192000"/>
              <a:gd name="connsiteY174" fmla="*/ 328343 h 1163932"/>
              <a:gd name="connsiteX175" fmla="*/ 12174576 w 12192000"/>
              <a:gd name="connsiteY175" fmla="*/ 382540 h 1163932"/>
              <a:gd name="connsiteX176" fmla="*/ 12192000 w 12192000"/>
              <a:gd name="connsiteY176" fmla="*/ 385665 h 1163932"/>
              <a:gd name="connsiteX177" fmla="*/ 12192000 w 12192000"/>
              <a:gd name="connsiteY177" fmla="*/ 1163932 h 1163932"/>
              <a:gd name="connsiteX178" fmla="*/ 0 w 12192000"/>
              <a:gd name="connsiteY178" fmla="*/ 1163932 h 1163932"/>
              <a:gd name="connsiteX179" fmla="*/ 0 w 12192000"/>
              <a:gd name="connsiteY179" fmla="*/ 489977 h 1163932"/>
              <a:gd name="connsiteX180" fmla="*/ 5331 w 12192000"/>
              <a:gd name="connsiteY180" fmla="*/ 489229 h 1163932"/>
              <a:gd name="connsiteX181" fmla="*/ 39902 w 12192000"/>
              <a:gd name="connsiteY181" fmla="*/ 478716 h 1163932"/>
              <a:gd name="connsiteX182" fmla="*/ 117880 w 12192000"/>
              <a:gd name="connsiteY182" fmla="*/ 427388 h 1163932"/>
              <a:gd name="connsiteX183" fmla="*/ 238140 w 12192000"/>
              <a:gd name="connsiteY183" fmla="*/ 385729 h 1163932"/>
              <a:gd name="connsiteX184" fmla="*/ 249589 w 12192000"/>
              <a:gd name="connsiteY184" fmla="*/ 385949 h 1163932"/>
              <a:gd name="connsiteX185" fmla="*/ 296963 w 12192000"/>
              <a:gd name="connsiteY185" fmla="*/ 362534 h 1163932"/>
              <a:gd name="connsiteX186" fmla="*/ 339235 w 12192000"/>
              <a:gd name="connsiteY186" fmla="*/ 330857 h 1163932"/>
              <a:gd name="connsiteX187" fmla="*/ 447152 w 12192000"/>
              <a:gd name="connsiteY187" fmla="*/ 333855 h 1163932"/>
              <a:gd name="connsiteX188" fmla="*/ 475247 w 12192000"/>
              <a:gd name="connsiteY188" fmla="*/ 343146 h 1163932"/>
              <a:gd name="connsiteX189" fmla="*/ 477967 w 12192000"/>
              <a:gd name="connsiteY189" fmla="*/ 344392 h 1163932"/>
              <a:gd name="connsiteX190" fmla="*/ 527683 w 12192000"/>
              <a:gd name="connsiteY190" fmla="*/ 339655 h 1163932"/>
              <a:gd name="connsiteX191" fmla="*/ 703732 w 12192000"/>
              <a:gd name="connsiteY191" fmla="*/ 323031 h 1163932"/>
              <a:gd name="connsiteX192" fmla="*/ 853391 w 12192000"/>
              <a:gd name="connsiteY192" fmla="*/ 310023 h 1163932"/>
              <a:gd name="connsiteX193" fmla="*/ 925332 w 12192000"/>
              <a:gd name="connsiteY193" fmla="*/ 305118 h 1163932"/>
              <a:gd name="connsiteX194" fmla="*/ 941286 w 12192000"/>
              <a:gd name="connsiteY194" fmla="*/ 295364 h 1163932"/>
              <a:gd name="connsiteX195" fmla="*/ 950845 w 12192000"/>
              <a:gd name="connsiteY195" fmla="*/ 293027 h 1163932"/>
              <a:gd name="connsiteX196" fmla="*/ 953292 w 12192000"/>
              <a:gd name="connsiteY196" fmla="*/ 287324 h 1163932"/>
              <a:gd name="connsiteX197" fmla="*/ 967499 w 12192000"/>
              <a:gd name="connsiteY197" fmla="*/ 280192 h 1163932"/>
              <a:gd name="connsiteX198" fmla="*/ 985161 w 12192000"/>
              <a:gd name="connsiteY198" fmla="*/ 277297 h 1163932"/>
              <a:gd name="connsiteX199" fmla="*/ 1069267 w 12192000"/>
              <a:gd name="connsiteY199" fmla="*/ 269198 h 1163932"/>
              <a:gd name="connsiteX200" fmla="*/ 1138407 w 12192000"/>
              <a:gd name="connsiteY200" fmla="*/ 252999 h 1163932"/>
              <a:gd name="connsiteX201" fmla="*/ 1164931 w 12192000"/>
              <a:gd name="connsiteY201" fmla="*/ 245054 h 1163932"/>
              <a:gd name="connsiteX202" fmla="*/ 1211622 w 12192000"/>
              <a:gd name="connsiteY202" fmla="*/ 227108 h 1163932"/>
              <a:gd name="connsiteX203" fmla="*/ 1274567 w 12192000"/>
              <a:gd name="connsiteY203" fmla="*/ 209812 h 1163932"/>
              <a:gd name="connsiteX204" fmla="*/ 1325029 w 12192000"/>
              <a:gd name="connsiteY204" fmla="*/ 214369 h 1163932"/>
              <a:gd name="connsiteX205" fmla="*/ 1356805 w 12192000"/>
              <a:gd name="connsiteY205" fmla="*/ 210054 h 1163932"/>
              <a:gd name="connsiteX206" fmla="*/ 1468752 w 12192000"/>
              <a:gd name="connsiteY206" fmla="*/ 221036 h 1163932"/>
              <a:gd name="connsiteX207" fmla="*/ 1650750 w 12192000"/>
              <a:gd name="connsiteY207" fmla="*/ 171522 h 1163932"/>
              <a:gd name="connsiteX208" fmla="*/ 1655056 w 12192000"/>
              <a:gd name="connsiteY208" fmla="*/ 178538 h 1163932"/>
              <a:gd name="connsiteX209" fmla="*/ 1683220 w 12192000"/>
              <a:gd name="connsiteY209" fmla="*/ 176084 h 1163932"/>
              <a:gd name="connsiteX210" fmla="*/ 1685599 w 12192000"/>
              <a:gd name="connsiteY210" fmla="*/ 171820 h 1163932"/>
              <a:gd name="connsiteX211" fmla="*/ 1689230 w 12192000"/>
              <a:gd name="connsiteY211" fmla="*/ 171091 h 1163932"/>
              <a:gd name="connsiteX212" fmla="*/ 1691052 w 12192000"/>
              <a:gd name="connsiteY212" fmla="*/ 175010 h 1163932"/>
              <a:gd name="connsiteX213" fmla="*/ 1735783 w 12192000"/>
              <a:gd name="connsiteY213" fmla="*/ 183832 h 1163932"/>
              <a:gd name="connsiteX214" fmla="*/ 1797102 w 12192000"/>
              <a:gd name="connsiteY214" fmla="*/ 188721 h 1163932"/>
              <a:gd name="connsiteX215" fmla="*/ 1845638 w 12192000"/>
              <a:gd name="connsiteY215" fmla="*/ 170206 h 1163932"/>
              <a:gd name="connsiteX216" fmla="*/ 1848980 w 12192000"/>
              <a:gd name="connsiteY216" fmla="*/ 173948 h 1163932"/>
              <a:gd name="connsiteX217" fmla="*/ 1880587 w 12192000"/>
              <a:gd name="connsiteY217" fmla="*/ 171938 h 1163932"/>
              <a:gd name="connsiteX218" fmla="*/ 1995803 w 12192000"/>
              <a:gd name="connsiteY218" fmla="*/ 138279 h 1163932"/>
              <a:gd name="connsiteX219" fmla="*/ 2057448 w 12192000"/>
              <a:gd name="connsiteY219" fmla="*/ 135082 h 1163932"/>
              <a:gd name="connsiteX220" fmla="*/ 2119088 w 12192000"/>
              <a:gd name="connsiteY220" fmla="*/ 119940 h 1163932"/>
              <a:gd name="connsiteX221" fmla="*/ 2138831 w 12192000"/>
              <a:gd name="connsiteY221" fmla="*/ 122626 h 1163932"/>
              <a:gd name="connsiteX222" fmla="*/ 2174180 w 12192000"/>
              <a:gd name="connsiteY222" fmla="*/ 117121 h 1163932"/>
              <a:gd name="connsiteX223" fmla="*/ 2214259 w 12192000"/>
              <a:gd name="connsiteY223" fmla="*/ 116974 h 1163932"/>
              <a:gd name="connsiteX224" fmla="*/ 2264911 w 12192000"/>
              <a:gd name="connsiteY224" fmla="*/ 108071 h 1163932"/>
              <a:gd name="connsiteX225" fmla="*/ 2298963 w 12192000"/>
              <a:gd name="connsiteY225" fmla="*/ 107788 h 1163932"/>
              <a:gd name="connsiteX226" fmla="*/ 2454058 w 12192000"/>
              <a:gd name="connsiteY226" fmla="*/ 73698 h 1163932"/>
              <a:gd name="connsiteX227" fmla="*/ 2534188 w 12192000"/>
              <a:gd name="connsiteY227" fmla="*/ 70162 h 1163932"/>
              <a:gd name="connsiteX228" fmla="*/ 2616912 w 12192000"/>
              <a:gd name="connsiteY228" fmla="*/ 51189 h 1163932"/>
              <a:gd name="connsiteX229" fmla="*/ 2698592 w 12192000"/>
              <a:gd name="connsiteY229" fmla="*/ 42305 h 1163932"/>
              <a:gd name="connsiteX230" fmla="*/ 2891953 w 12192000"/>
              <a:gd name="connsiteY230" fmla="*/ 34973 h 1163932"/>
              <a:gd name="connsiteX231" fmla="*/ 2955508 w 12192000"/>
              <a:gd name="connsiteY231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917529 w 12192000"/>
              <a:gd name="connsiteY119" fmla="*/ 82805 h 1163932"/>
              <a:gd name="connsiteX120" fmla="*/ 9026654 w 12192000"/>
              <a:gd name="connsiteY120" fmla="*/ 99852 h 1163932"/>
              <a:gd name="connsiteX121" fmla="*/ 9088505 w 12192000"/>
              <a:gd name="connsiteY121" fmla="*/ 119434 h 1163932"/>
              <a:gd name="connsiteX122" fmla="*/ 9203241 w 12192000"/>
              <a:gd name="connsiteY122" fmla="*/ 118145 h 1163932"/>
              <a:gd name="connsiteX123" fmla="*/ 9415584 w 12192000"/>
              <a:gd name="connsiteY123" fmla="*/ 163588 h 1163932"/>
              <a:gd name="connsiteX124" fmla="*/ 9505102 w 12192000"/>
              <a:gd name="connsiteY124" fmla="*/ 147474 h 1163932"/>
              <a:gd name="connsiteX125" fmla="*/ 9643040 w 12192000"/>
              <a:gd name="connsiteY125" fmla="*/ 164665 h 1163932"/>
              <a:gd name="connsiteX126" fmla="*/ 9762999 w 12192000"/>
              <a:gd name="connsiteY126" fmla="*/ 169055 h 1163932"/>
              <a:gd name="connsiteX127" fmla="*/ 9776183 w 12192000"/>
              <a:gd name="connsiteY127" fmla="*/ 168623 h 1163932"/>
              <a:gd name="connsiteX128" fmla="*/ 9780532 w 12192000"/>
              <a:gd name="connsiteY128" fmla="*/ 162255 h 1163932"/>
              <a:gd name="connsiteX129" fmla="*/ 9824924 w 12192000"/>
              <a:gd name="connsiteY129" fmla="*/ 158079 h 1163932"/>
              <a:gd name="connsiteX130" fmla="*/ 9910588 w 12192000"/>
              <a:gd name="connsiteY130" fmla="*/ 160759 h 1163932"/>
              <a:gd name="connsiteX131" fmla="*/ 9924173 w 12192000"/>
              <a:gd name="connsiteY131" fmla="*/ 165023 h 1163932"/>
              <a:gd name="connsiteX132" fmla="*/ 10010969 w 12192000"/>
              <a:gd name="connsiteY132" fmla="*/ 162234 h 1163932"/>
              <a:gd name="connsiteX133" fmla="*/ 10070699 w 12192000"/>
              <a:gd name="connsiteY133" fmla="*/ 164286 h 1163932"/>
              <a:gd name="connsiteX134" fmla="*/ 10083825 w 12192000"/>
              <a:gd name="connsiteY134" fmla="*/ 168444 h 1163932"/>
              <a:gd name="connsiteX135" fmla="*/ 10097932 w 12192000"/>
              <a:gd name="connsiteY135" fmla="*/ 161160 h 1163932"/>
              <a:gd name="connsiteX136" fmla="*/ 10101779 w 12192000"/>
              <a:gd name="connsiteY136" fmla="*/ 155488 h 1163932"/>
              <a:gd name="connsiteX137" fmla="*/ 10149437 w 12192000"/>
              <a:gd name="connsiteY137" fmla="*/ 158598 h 1163932"/>
              <a:gd name="connsiteX138" fmla="*/ 10155104 w 12192000"/>
              <a:gd name="connsiteY138" fmla="*/ 158045 h 1163932"/>
              <a:gd name="connsiteX139" fmla="*/ 10250982 w 12192000"/>
              <a:gd name="connsiteY139" fmla="*/ 135074 h 1163932"/>
              <a:gd name="connsiteX140" fmla="*/ 10343301 w 12192000"/>
              <a:gd name="connsiteY140" fmla="*/ 97316 h 1163932"/>
              <a:gd name="connsiteX141" fmla="*/ 10366625 w 12192000"/>
              <a:gd name="connsiteY141" fmla="*/ 85860 h 1163932"/>
              <a:gd name="connsiteX142" fmla="*/ 10433505 w 12192000"/>
              <a:gd name="connsiteY142" fmla="*/ 71432 h 1163932"/>
              <a:gd name="connsiteX143" fmla="*/ 10547510 w 12192000"/>
              <a:gd name="connsiteY143" fmla="*/ 53678 h 1163932"/>
              <a:gd name="connsiteX144" fmla="*/ 10588150 w 12192000"/>
              <a:gd name="connsiteY144" fmla="*/ 38719 h 1163932"/>
              <a:gd name="connsiteX145" fmla="*/ 10589457 w 12192000"/>
              <a:gd name="connsiteY145" fmla="*/ 31728 h 1163932"/>
              <a:gd name="connsiteX146" fmla="*/ 10699976 w 12192000"/>
              <a:gd name="connsiteY146" fmla="*/ 49777 h 1163932"/>
              <a:gd name="connsiteX147" fmla="*/ 10812237 w 12192000"/>
              <a:gd name="connsiteY147" fmla="*/ 52759 h 1163932"/>
              <a:gd name="connsiteX148" fmla="*/ 10869837 w 12192000"/>
              <a:gd name="connsiteY148" fmla="*/ 72227 h 1163932"/>
              <a:gd name="connsiteX149" fmla="*/ 10881770 w 12192000"/>
              <a:gd name="connsiteY149" fmla="*/ 80104 h 1163932"/>
              <a:gd name="connsiteX150" fmla="*/ 10896899 w 12192000"/>
              <a:gd name="connsiteY150" fmla="*/ 77163 h 1163932"/>
              <a:gd name="connsiteX151" fmla="*/ 10901748 w 12192000"/>
              <a:gd name="connsiteY151" fmla="*/ 72784 h 1163932"/>
              <a:gd name="connsiteX152" fmla="*/ 10947419 w 12192000"/>
              <a:gd name="connsiteY152" fmla="*/ 89748 h 1163932"/>
              <a:gd name="connsiteX153" fmla="*/ 10953034 w 12192000"/>
              <a:gd name="connsiteY153" fmla="*/ 90870 h 1163932"/>
              <a:gd name="connsiteX154" fmla="*/ 10992070 w 12192000"/>
              <a:gd name="connsiteY154" fmla="*/ 95273 h 1163932"/>
              <a:gd name="connsiteX155" fmla="*/ 11112372 w 12192000"/>
              <a:gd name="connsiteY155" fmla="*/ 88679 h 1163932"/>
              <a:gd name="connsiteX156" fmla="*/ 11147719 w 12192000"/>
              <a:gd name="connsiteY156" fmla="*/ 86992 h 1163932"/>
              <a:gd name="connsiteX157" fmla="*/ 11172617 w 12192000"/>
              <a:gd name="connsiteY157" fmla="*/ 82697 h 1163932"/>
              <a:gd name="connsiteX158" fmla="*/ 11240397 w 12192000"/>
              <a:gd name="connsiteY158" fmla="*/ 88262 h 1163932"/>
              <a:gd name="connsiteX159" fmla="*/ 11270034 w 12192000"/>
              <a:gd name="connsiteY159" fmla="*/ 98379 h 1163932"/>
              <a:gd name="connsiteX160" fmla="*/ 11293091 w 12192000"/>
              <a:gd name="connsiteY160" fmla="*/ 98474 h 1163932"/>
              <a:gd name="connsiteX161" fmla="*/ 11310949 w 12192000"/>
              <a:gd name="connsiteY161" fmla="*/ 104274 h 1163932"/>
              <a:gd name="connsiteX162" fmla="*/ 11345279 w 12192000"/>
              <a:gd name="connsiteY162" fmla="*/ 101883 h 1163932"/>
              <a:gd name="connsiteX163" fmla="*/ 11354597 w 12192000"/>
              <a:gd name="connsiteY163" fmla="*/ 104385 h 1163932"/>
              <a:gd name="connsiteX164" fmla="*/ 11367725 w 12192000"/>
              <a:gd name="connsiteY164" fmla="*/ 104431 h 1163932"/>
              <a:gd name="connsiteX165" fmla="*/ 11399832 w 12192000"/>
              <a:gd name="connsiteY165" fmla="*/ 117048 h 1163932"/>
              <a:gd name="connsiteX166" fmla="*/ 11487595 w 12192000"/>
              <a:gd name="connsiteY166" fmla="*/ 158754 h 1163932"/>
              <a:gd name="connsiteX167" fmla="*/ 11590850 w 12192000"/>
              <a:gd name="connsiteY167" fmla="*/ 244984 h 1163932"/>
              <a:gd name="connsiteX168" fmla="*/ 11736204 w 12192000"/>
              <a:gd name="connsiteY168" fmla="*/ 283941 h 1163932"/>
              <a:gd name="connsiteX169" fmla="*/ 11760331 w 12192000"/>
              <a:gd name="connsiteY169" fmla="*/ 298368 h 1163932"/>
              <a:gd name="connsiteX170" fmla="*/ 11819139 w 12192000"/>
              <a:gd name="connsiteY170" fmla="*/ 310575 h 1163932"/>
              <a:gd name="connsiteX171" fmla="*/ 11821967 w 12192000"/>
              <a:gd name="connsiteY171" fmla="*/ 312222 h 1163932"/>
              <a:gd name="connsiteX172" fmla="*/ 11847125 w 12192000"/>
              <a:gd name="connsiteY172" fmla="*/ 303833 h 1163932"/>
              <a:gd name="connsiteX173" fmla="*/ 11980134 w 12192000"/>
              <a:gd name="connsiteY173" fmla="*/ 328343 h 1163932"/>
              <a:gd name="connsiteX174" fmla="*/ 12174576 w 12192000"/>
              <a:gd name="connsiteY174" fmla="*/ 382540 h 1163932"/>
              <a:gd name="connsiteX175" fmla="*/ 12192000 w 12192000"/>
              <a:gd name="connsiteY175" fmla="*/ 385665 h 1163932"/>
              <a:gd name="connsiteX176" fmla="*/ 12192000 w 12192000"/>
              <a:gd name="connsiteY176" fmla="*/ 1163932 h 1163932"/>
              <a:gd name="connsiteX177" fmla="*/ 0 w 12192000"/>
              <a:gd name="connsiteY177" fmla="*/ 1163932 h 1163932"/>
              <a:gd name="connsiteX178" fmla="*/ 0 w 12192000"/>
              <a:gd name="connsiteY178" fmla="*/ 489977 h 1163932"/>
              <a:gd name="connsiteX179" fmla="*/ 5331 w 12192000"/>
              <a:gd name="connsiteY179" fmla="*/ 489229 h 1163932"/>
              <a:gd name="connsiteX180" fmla="*/ 39902 w 12192000"/>
              <a:gd name="connsiteY180" fmla="*/ 478716 h 1163932"/>
              <a:gd name="connsiteX181" fmla="*/ 117880 w 12192000"/>
              <a:gd name="connsiteY181" fmla="*/ 427388 h 1163932"/>
              <a:gd name="connsiteX182" fmla="*/ 238140 w 12192000"/>
              <a:gd name="connsiteY182" fmla="*/ 385729 h 1163932"/>
              <a:gd name="connsiteX183" fmla="*/ 249589 w 12192000"/>
              <a:gd name="connsiteY183" fmla="*/ 385949 h 1163932"/>
              <a:gd name="connsiteX184" fmla="*/ 296963 w 12192000"/>
              <a:gd name="connsiteY184" fmla="*/ 362534 h 1163932"/>
              <a:gd name="connsiteX185" fmla="*/ 339235 w 12192000"/>
              <a:gd name="connsiteY185" fmla="*/ 330857 h 1163932"/>
              <a:gd name="connsiteX186" fmla="*/ 447152 w 12192000"/>
              <a:gd name="connsiteY186" fmla="*/ 333855 h 1163932"/>
              <a:gd name="connsiteX187" fmla="*/ 475247 w 12192000"/>
              <a:gd name="connsiteY187" fmla="*/ 343146 h 1163932"/>
              <a:gd name="connsiteX188" fmla="*/ 477967 w 12192000"/>
              <a:gd name="connsiteY188" fmla="*/ 344392 h 1163932"/>
              <a:gd name="connsiteX189" fmla="*/ 527683 w 12192000"/>
              <a:gd name="connsiteY189" fmla="*/ 339655 h 1163932"/>
              <a:gd name="connsiteX190" fmla="*/ 703732 w 12192000"/>
              <a:gd name="connsiteY190" fmla="*/ 323031 h 1163932"/>
              <a:gd name="connsiteX191" fmla="*/ 853391 w 12192000"/>
              <a:gd name="connsiteY191" fmla="*/ 310023 h 1163932"/>
              <a:gd name="connsiteX192" fmla="*/ 925332 w 12192000"/>
              <a:gd name="connsiteY192" fmla="*/ 305118 h 1163932"/>
              <a:gd name="connsiteX193" fmla="*/ 941286 w 12192000"/>
              <a:gd name="connsiteY193" fmla="*/ 295364 h 1163932"/>
              <a:gd name="connsiteX194" fmla="*/ 950845 w 12192000"/>
              <a:gd name="connsiteY194" fmla="*/ 293027 h 1163932"/>
              <a:gd name="connsiteX195" fmla="*/ 953292 w 12192000"/>
              <a:gd name="connsiteY195" fmla="*/ 287324 h 1163932"/>
              <a:gd name="connsiteX196" fmla="*/ 967499 w 12192000"/>
              <a:gd name="connsiteY196" fmla="*/ 280192 h 1163932"/>
              <a:gd name="connsiteX197" fmla="*/ 985161 w 12192000"/>
              <a:gd name="connsiteY197" fmla="*/ 277297 h 1163932"/>
              <a:gd name="connsiteX198" fmla="*/ 1069267 w 12192000"/>
              <a:gd name="connsiteY198" fmla="*/ 269198 h 1163932"/>
              <a:gd name="connsiteX199" fmla="*/ 1138407 w 12192000"/>
              <a:gd name="connsiteY199" fmla="*/ 252999 h 1163932"/>
              <a:gd name="connsiteX200" fmla="*/ 1164931 w 12192000"/>
              <a:gd name="connsiteY200" fmla="*/ 245054 h 1163932"/>
              <a:gd name="connsiteX201" fmla="*/ 1211622 w 12192000"/>
              <a:gd name="connsiteY201" fmla="*/ 227108 h 1163932"/>
              <a:gd name="connsiteX202" fmla="*/ 1274567 w 12192000"/>
              <a:gd name="connsiteY202" fmla="*/ 209812 h 1163932"/>
              <a:gd name="connsiteX203" fmla="*/ 1325029 w 12192000"/>
              <a:gd name="connsiteY203" fmla="*/ 214369 h 1163932"/>
              <a:gd name="connsiteX204" fmla="*/ 1356805 w 12192000"/>
              <a:gd name="connsiteY204" fmla="*/ 210054 h 1163932"/>
              <a:gd name="connsiteX205" fmla="*/ 1468752 w 12192000"/>
              <a:gd name="connsiteY205" fmla="*/ 221036 h 1163932"/>
              <a:gd name="connsiteX206" fmla="*/ 1650750 w 12192000"/>
              <a:gd name="connsiteY206" fmla="*/ 171522 h 1163932"/>
              <a:gd name="connsiteX207" fmla="*/ 1655056 w 12192000"/>
              <a:gd name="connsiteY207" fmla="*/ 178538 h 1163932"/>
              <a:gd name="connsiteX208" fmla="*/ 1683220 w 12192000"/>
              <a:gd name="connsiteY208" fmla="*/ 176084 h 1163932"/>
              <a:gd name="connsiteX209" fmla="*/ 1685599 w 12192000"/>
              <a:gd name="connsiteY209" fmla="*/ 171820 h 1163932"/>
              <a:gd name="connsiteX210" fmla="*/ 1689230 w 12192000"/>
              <a:gd name="connsiteY210" fmla="*/ 171091 h 1163932"/>
              <a:gd name="connsiteX211" fmla="*/ 1691052 w 12192000"/>
              <a:gd name="connsiteY211" fmla="*/ 175010 h 1163932"/>
              <a:gd name="connsiteX212" fmla="*/ 1735783 w 12192000"/>
              <a:gd name="connsiteY212" fmla="*/ 183832 h 1163932"/>
              <a:gd name="connsiteX213" fmla="*/ 1797102 w 12192000"/>
              <a:gd name="connsiteY213" fmla="*/ 188721 h 1163932"/>
              <a:gd name="connsiteX214" fmla="*/ 1845638 w 12192000"/>
              <a:gd name="connsiteY214" fmla="*/ 170206 h 1163932"/>
              <a:gd name="connsiteX215" fmla="*/ 1848980 w 12192000"/>
              <a:gd name="connsiteY215" fmla="*/ 173948 h 1163932"/>
              <a:gd name="connsiteX216" fmla="*/ 1880587 w 12192000"/>
              <a:gd name="connsiteY216" fmla="*/ 171938 h 1163932"/>
              <a:gd name="connsiteX217" fmla="*/ 1995803 w 12192000"/>
              <a:gd name="connsiteY217" fmla="*/ 138279 h 1163932"/>
              <a:gd name="connsiteX218" fmla="*/ 2057448 w 12192000"/>
              <a:gd name="connsiteY218" fmla="*/ 135082 h 1163932"/>
              <a:gd name="connsiteX219" fmla="*/ 2119088 w 12192000"/>
              <a:gd name="connsiteY219" fmla="*/ 119940 h 1163932"/>
              <a:gd name="connsiteX220" fmla="*/ 2138831 w 12192000"/>
              <a:gd name="connsiteY220" fmla="*/ 122626 h 1163932"/>
              <a:gd name="connsiteX221" fmla="*/ 2174180 w 12192000"/>
              <a:gd name="connsiteY221" fmla="*/ 117121 h 1163932"/>
              <a:gd name="connsiteX222" fmla="*/ 2214259 w 12192000"/>
              <a:gd name="connsiteY222" fmla="*/ 116974 h 1163932"/>
              <a:gd name="connsiteX223" fmla="*/ 2264911 w 12192000"/>
              <a:gd name="connsiteY223" fmla="*/ 108071 h 1163932"/>
              <a:gd name="connsiteX224" fmla="*/ 2298963 w 12192000"/>
              <a:gd name="connsiteY224" fmla="*/ 107788 h 1163932"/>
              <a:gd name="connsiteX225" fmla="*/ 2454058 w 12192000"/>
              <a:gd name="connsiteY225" fmla="*/ 73698 h 1163932"/>
              <a:gd name="connsiteX226" fmla="*/ 2534188 w 12192000"/>
              <a:gd name="connsiteY226" fmla="*/ 70162 h 1163932"/>
              <a:gd name="connsiteX227" fmla="*/ 2616912 w 12192000"/>
              <a:gd name="connsiteY227" fmla="*/ 51189 h 1163932"/>
              <a:gd name="connsiteX228" fmla="*/ 2698592 w 12192000"/>
              <a:gd name="connsiteY228" fmla="*/ 42305 h 1163932"/>
              <a:gd name="connsiteX229" fmla="*/ 2891953 w 12192000"/>
              <a:gd name="connsiteY229" fmla="*/ 34973 h 1163932"/>
              <a:gd name="connsiteX230" fmla="*/ 2955508 w 12192000"/>
              <a:gd name="connsiteY230" fmla="*/ 929 h 1163932"/>
              <a:gd name="connsiteX0" fmla="*/ 2891953 w 12192000"/>
              <a:gd name="connsiteY0" fmla="*/ 33056 h 1162015"/>
              <a:gd name="connsiteX1" fmla="*/ 2973472 w 12192000"/>
              <a:gd name="connsiteY1" fmla="*/ 452 h 1162015"/>
              <a:gd name="connsiteX2" fmla="*/ 3052621 w 12192000"/>
              <a:gd name="connsiteY2" fmla="*/ 12113 h 1162015"/>
              <a:gd name="connsiteX3" fmla="*/ 3145220 w 12192000"/>
              <a:gd name="connsiteY3" fmla="*/ 14360 h 1162015"/>
              <a:gd name="connsiteX4" fmla="*/ 3233309 w 12192000"/>
              <a:gd name="connsiteY4" fmla="*/ 7051 h 1162015"/>
              <a:gd name="connsiteX5" fmla="*/ 3320851 w 12192000"/>
              <a:gd name="connsiteY5" fmla="*/ 16985 h 1162015"/>
              <a:gd name="connsiteX6" fmla="*/ 3394552 w 12192000"/>
              <a:gd name="connsiteY6" fmla="*/ 36362 h 1162015"/>
              <a:gd name="connsiteX7" fmla="*/ 3462252 w 12192000"/>
              <a:gd name="connsiteY7" fmla="*/ 66729 h 1162015"/>
              <a:gd name="connsiteX8" fmla="*/ 3504799 w 12192000"/>
              <a:gd name="connsiteY8" fmla="*/ 91446 h 1162015"/>
              <a:gd name="connsiteX9" fmla="*/ 3568807 w 12192000"/>
              <a:gd name="connsiteY9" fmla="*/ 82640 h 1162015"/>
              <a:gd name="connsiteX10" fmla="*/ 3571993 w 12192000"/>
              <a:gd name="connsiteY10" fmla="*/ 85188 h 1162015"/>
              <a:gd name="connsiteX11" fmla="*/ 3590879 w 12192000"/>
              <a:gd name="connsiteY11" fmla="*/ 98198 h 1162015"/>
              <a:gd name="connsiteX12" fmla="*/ 3623973 w 12192000"/>
              <a:gd name="connsiteY12" fmla="*/ 91167 h 1162015"/>
              <a:gd name="connsiteX13" fmla="*/ 3636728 w 12192000"/>
              <a:gd name="connsiteY13" fmla="*/ 96102 h 1162015"/>
              <a:gd name="connsiteX14" fmla="*/ 3676976 w 12192000"/>
              <a:gd name="connsiteY14" fmla="*/ 94683 h 1162015"/>
              <a:gd name="connsiteX15" fmla="*/ 3722653 w 12192000"/>
              <a:gd name="connsiteY15" fmla="*/ 113446 h 1162015"/>
              <a:gd name="connsiteX16" fmla="*/ 3775112 w 12192000"/>
              <a:gd name="connsiteY16" fmla="*/ 97053 h 1162015"/>
              <a:gd name="connsiteX17" fmla="*/ 3932956 w 12192000"/>
              <a:gd name="connsiteY17" fmla="*/ 120420 h 1162015"/>
              <a:gd name="connsiteX18" fmla="*/ 4100593 w 12192000"/>
              <a:gd name="connsiteY18" fmla="*/ 161917 h 1162015"/>
              <a:gd name="connsiteX19" fmla="*/ 4316364 w 12192000"/>
              <a:gd name="connsiteY19" fmla="*/ 175536 h 1162015"/>
              <a:gd name="connsiteX20" fmla="*/ 4387387 w 12192000"/>
              <a:gd name="connsiteY20" fmla="*/ 162443 h 1162015"/>
              <a:gd name="connsiteX21" fmla="*/ 4427957 w 12192000"/>
              <a:gd name="connsiteY21" fmla="*/ 175609 h 1162015"/>
              <a:gd name="connsiteX22" fmla="*/ 4502291 w 12192000"/>
              <a:gd name="connsiteY22" fmla="*/ 186280 h 1162015"/>
              <a:gd name="connsiteX23" fmla="*/ 4600771 w 12192000"/>
              <a:gd name="connsiteY23" fmla="*/ 210226 h 1162015"/>
              <a:gd name="connsiteX24" fmla="*/ 4644102 w 12192000"/>
              <a:gd name="connsiteY24" fmla="*/ 208446 h 1162015"/>
              <a:gd name="connsiteX25" fmla="*/ 4652752 w 12192000"/>
              <a:gd name="connsiteY25" fmla="*/ 208985 h 1162015"/>
              <a:gd name="connsiteX26" fmla="*/ 4652896 w 12192000"/>
              <a:gd name="connsiteY26" fmla="*/ 209369 h 1162015"/>
              <a:gd name="connsiteX27" fmla="*/ 4685303 w 12192000"/>
              <a:gd name="connsiteY27" fmla="*/ 211022 h 1162015"/>
              <a:gd name="connsiteX28" fmla="*/ 4690886 w 12192000"/>
              <a:gd name="connsiteY28" fmla="*/ 213850 h 1162015"/>
              <a:gd name="connsiteX29" fmla="*/ 4725430 w 12192000"/>
              <a:gd name="connsiteY29" fmla="*/ 236815 h 1162015"/>
              <a:gd name="connsiteX30" fmla="*/ 4800051 w 12192000"/>
              <a:gd name="connsiteY30" fmla="*/ 229182 h 1162015"/>
              <a:gd name="connsiteX31" fmla="*/ 4875115 w 12192000"/>
              <a:gd name="connsiteY31" fmla="*/ 262433 h 1162015"/>
              <a:gd name="connsiteX32" fmla="*/ 4936450 w 12192000"/>
              <a:gd name="connsiteY32" fmla="*/ 278985 h 1162015"/>
              <a:gd name="connsiteX33" fmla="*/ 5030961 w 12192000"/>
              <a:gd name="connsiteY33" fmla="*/ 303995 h 1162015"/>
              <a:gd name="connsiteX34" fmla="*/ 5082734 w 12192000"/>
              <a:gd name="connsiteY34" fmla="*/ 306664 h 1162015"/>
              <a:gd name="connsiteX35" fmla="*/ 5138799 w 12192000"/>
              <a:gd name="connsiteY35" fmla="*/ 301883 h 1162015"/>
              <a:gd name="connsiteX36" fmla="*/ 5259695 w 12192000"/>
              <a:gd name="connsiteY36" fmla="*/ 328559 h 1162015"/>
              <a:gd name="connsiteX37" fmla="*/ 5359642 w 12192000"/>
              <a:gd name="connsiteY37" fmla="*/ 338658 h 1162015"/>
              <a:gd name="connsiteX38" fmla="*/ 5372918 w 12192000"/>
              <a:gd name="connsiteY38" fmla="*/ 334917 h 1162015"/>
              <a:gd name="connsiteX39" fmla="*/ 5396084 w 12192000"/>
              <a:gd name="connsiteY39" fmla="*/ 326351 h 1162015"/>
              <a:gd name="connsiteX40" fmla="*/ 5414292 w 12192000"/>
              <a:gd name="connsiteY40" fmla="*/ 318946 h 1162015"/>
              <a:gd name="connsiteX41" fmla="*/ 5487276 w 12192000"/>
              <a:gd name="connsiteY41" fmla="*/ 305433 h 1162015"/>
              <a:gd name="connsiteX42" fmla="*/ 5612716 w 12192000"/>
              <a:gd name="connsiteY42" fmla="*/ 306201 h 1162015"/>
              <a:gd name="connsiteX43" fmla="*/ 5864813 w 12192000"/>
              <a:gd name="connsiteY43" fmla="*/ 255935 h 1162015"/>
              <a:gd name="connsiteX44" fmla="*/ 6151392 w 12192000"/>
              <a:gd name="connsiteY44" fmla="*/ 223815 h 1162015"/>
              <a:gd name="connsiteX45" fmla="*/ 6209396 w 12192000"/>
              <a:gd name="connsiteY45" fmla="*/ 218552 h 1162015"/>
              <a:gd name="connsiteX46" fmla="*/ 6269898 w 12192000"/>
              <a:gd name="connsiteY46" fmla="*/ 224383 h 1162015"/>
              <a:gd name="connsiteX47" fmla="*/ 6297029 w 12192000"/>
              <a:gd name="connsiteY47" fmla="*/ 222313 h 1162015"/>
              <a:gd name="connsiteX48" fmla="*/ 6352373 w 12192000"/>
              <a:gd name="connsiteY48" fmla="*/ 207244 h 1162015"/>
              <a:gd name="connsiteX49" fmla="*/ 6353759 w 12192000"/>
              <a:gd name="connsiteY49" fmla="*/ 207218 h 1162015"/>
              <a:gd name="connsiteX50" fmla="*/ 6363346 w 12192000"/>
              <a:gd name="connsiteY50" fmla="*/ 194783 h 1162015"/>
              <a:gd name="connsiteX51" fmla="*/ 6400681 w 12192000"/>
              <a:gd name="connsiteY51" fmla="*/ 202485 h 1162015"/>
              <a:gd name="connsiteX52" fmla="*/ 6402041 w 12192000"/>
              <a:gd name="connsiteY52" fmla="*/ 205156 h 1162015"/>
              <a:gd name="connsiteX53" fmla="*/ 6424912 w 12192000"/>
              <a:gd name="connsiteY53" fmla="*/ 203023 h 1162015"/>
              <a:gd name="connsiteX54" fmla="*/ 6502019 w 12192000"/>
              <a:gd name="connsiteY54" fmla="*/ 196871 h 1162015"/>
              <a:gd name="connsiteX55" fmla="*/ 6518229 w 12192000"/>
              <a:gd name="connsiteY55" fmla="*/ 195922 h 1162015"/>
              <a:gd name="connsiteX56" fmla="*/ 6519089 w 12192000"/>
              <a:gd name="connsiteY56" fmla="*/ 196357 h 1162015"/>
              <a:gd name="connsiteX57" fmla="*/ 6561047 w 12192000"/>
              <a:gd name="connsiteY57" fmla="*/ 180359 h 1162015"/>
              <a:gd name="connsiteX58" fmla="*/ 6595639 w 12192000"/>
              <a:gd name="connsiteY58" fmla="*/ 172679 h 1162015"/>
              <a:gd name="connsiteX59" fmla="*/ 6692265 w 12192000"/>
              <a:gd name="connsiteY59" fmla="*/ 169344 h 1162015"/>
              <a:gd name="connsiteX60" fmla="*/ 6697219 w 12192000"/>
              <a:gd name="connsiteY60" fmla="*/ 169816 h 1162015"/>
              <a:gd name="connsiteX61" fmla="*/ 6713656 w 12192000"/>
              <a:gd name="connsiteY61" fmla="*/ 158115 h 1162015"/>
              <a:gd name="connsiteX62" fmla="*/ 6714383 w 12192000"/>
              <a:gd name="connsiteY62" fmla="*/ 154940 h 1162015"/>
              <a:gd name="connsiteX63" fmla="*/ 6774793 w 12192000"/>
              <a:gd name="connsiteY63" fmla="*/ 164228 h 1162015"/>
              <a:gd name="connsiteX64" fmla="*/ 6782112 w 12192000"/>
              <a:gd name="connsiteY64" fmla="*/ 159770 h 1162015"/>
              <a:gd name="connsiteX65" fmla="*/ 6822392 w 12192000"/>
              <a:gd name="connsiteY65" fmla="*/ 173103 h 1162015"/>
              <a:gd name="connsiteX66" fmla="*/ 6842719 w 12192000"/>
              <a:gd name="connsiteY66" fmla="*/ 176108 h 1162015"/>
              <a:gd name="connsiteX67" fmla="*/ 6878958 w 12192000"/>
              <a:gd name="connsiteY67" fmla="*/ 185339 h 1162015"/>
              <a:gd name="connsiteX68" fmla="*/ 6881972 w 12192000"/>
              <a:gd name="connsiteY68" fmla="*/ 182360 h 1162015"/>
              <a:gd name="connsiteX69" fmla="*/ 6889133 w 12192000"/>
              <a:gd name="connsiteY69" fmla="*/ 185575 h 1162015"/>
              <a:gd name="connsiteX70" fmla="*/ 6894439 w 12192000"/>
              <a:gd name="connsiteY70" fmla="*/ 182157 h 1162015"/>
              <a:gd name="connsiteX71" fmla="*/ 6900419 w 12192000"/>
              <a:gd name="connsiteY71" fmla="*/ 183425 h 1162015"/>
              <a:gd name="connsiteX72" fmla="*/ 6963220 w 12192000"/>
              <a:gd name="connsiteY72" fmla="*/ 171819 h 1162015"/>
              <a:gd name="connsiteX73" fmla="*/ 6976706 w 12192000"/>
              <a:gd name="connsiteY73" fmla="*/ 175409 h 1162015"/>
              <a:gd name="connsiteX74" fmla="*/ 6987064 w 12192000"/>
              <a:gd name="connsiteY74" fmla="*/ 164917 h 1162015"/>
              <a:gd name="connsiteX75" fmla="*/ 7030230 w 12192000"/>
              <a:gd name="connsiteY75" fmla="*/ 164230 h 1162015"/>
              <a:gd name="connsiteX76" fmla="*/ 7045014 w 12192000"/>
              <a:gd name="connsiteY76" fmla="*/ 173616 h 1162015"/>
              <a:gd name="connsiteX77" fmla="*/ 7058714 w 12192000"/>
              <a:gd name="connsiteY77" fmla="*/ 180507 h 1162015"/>
              <a:gd name="connsiteX78" fmla="*/ 7060499 w 12192000"/>
              <a:gd name="connsiteY78" fmla="*/ 180578 h 1162015"/>
              <a:gd name="connsiteX79" fmla="*/ 7078430 w 12192000"/>
              <a:gd name="connsiteY79" fmla="*/ 181308 h 1162015"/>
              <a:gd name="connsiteX80" fmla="*/ 7176563 w 12192000"/>
              <a:gd name="connsiteY80" fmla="*/ 177759 h 1162015"/>
              <a:gd name="connsiteX81" fmla="*/ 7205529 w 12192000"/>
              <a:gd name="connsiteY81" fmla="*/ 185526 h 1162015"/>
              <a:gd name="connsiteX82" fmla="*/ 7310118 w 12192000"/>
              <a:gd name="connsiteY82" fmla="*/ 167120 h 1162015"/>
              <a:gd name="connsiteX83" fmla="*/ 7673859 w 12192000"/>
              <a:gd name="connsiteY83" fmla="*/ 154851 h 1162015"/>
              <a:gd name="connsiteX84" fmla="*/ 7692748 w 12192000"/>
              <a:gd name="connsiteY84" fmla="*/ 166052 h 1162015"/>
              <a:gd name="connsiteX85" fmla="*/ 7756672 w 12192000"/>
              <a:gd name="connsiteY85" fmla="*/ 161887 h 1162015"/>
              <a:gd name="connsiteX86" fmla="*/ 7974189 w 12192000"/>
              <a:gd name="connsiteY86" fmla="*/ 159334 h 1162015"/>
              <a:gd name="connsiteX87" fmla="*/ 8101969 w 12192000"/>
              <a:gd name="connsiteY87" fmla="*/ 149010 h 1162015"/>
              <a:gd name="connsiteX88" fmla="*/ 8106826 w 12192000"/>
              <a:gd name="connsiteY88" fmla="*/ 144368 h 1162015"/>
              <a:gd name="connsiteX89" fmla="*/ 8162058 w 12192000"/>
              <a:gd name="connsiteY89" fmla="*/ 101219 h 1162015"/>
              <a:gd name="connsiteX90" fmla="*/ 8184568 w 12192000"/>
              <a:gd name="connsiteY90" fmla="*/ 98505 h 1162015"/>
              <a:gd name="connsiteX91" fmla="*/ 8228227 w 12192000"/>
              <a:gd name="connsiteY91" fmla="*/ 110487 h 1162015"/>
              <a:gd name="connsiteX92" fmla="*/ 8237963 w 12192000"/>
              <a:gd name="connsiteY92" fmla="*/ 111511 h 1162015"/>
              <a:gd name="connsiteX93" fmla="*/ 8248358 w 12192000"/>
              <a:gd name="connsiteY93" fmla="*/ 110577 h 1162015"/>
              <a:gd name="connsiteX94" fmla="*/ 8249309 w 12192000"/>
              <a:gd name="connsiteY94" fmla="*/ 111213 h 1162015"/>
              <a:gd name="connsiteX95" fmla="*/ 8249997 w 12192000"/>
              <a:gd name="connsiteY95" fmla="*/ 110430 h 1162015"/>
              <a:gd name="connsiteX96" fmla="*/ 8272162 w 12192000"/>
              <a:gd name="connsiteY96" fmla="*/ 108439 h 1162015"/>
              <a:gd name="connsiteX97" fmla="*/ 8292349 w 12192000"/>
              <a:gd name="connsiteY97" fmla="*/ 101995 h 1162015"/>
              <a:gd name="connsiteX98" fmla="*/ 8292491 w 12192000"/>
              <a:gd name="connsiteY98" fmla="*/ 102018 h 1162015"/>
              <a:gd name="connsiteX99" fmla="*/ 8307239 w 12192000"/>
              <a:gd name="connsiteY99" fmla="*/ 99106 h 1162015"/>
              <a:gd name="connsiteX100" fmla="*/ 8339282 w 12192000"/>
              <a:gd name="connsiteY100" fmla="*/ 113457 h 1162015"/>
              <a:gd name="connsiteX101" fmla="*/ 8346156 w 12192000"/>
              <a:gd name="connsiteY101" fmla="*/ 115742 h 1162015"/>
              <a:gd name="connsiteX102" fmla="*/ 8346467 w 12192000"/>
              <a:gd name="connsiteY102" fmla="*/ 115539 h 1162015"/>
              <a:gd name="connsiteX103" fmla="*/ 8354069 w 12192000"/>
              <a:gd name="connsiteY103" fmla="*/ 117457 h 1162015"/>
              <a:gd name="connsiteX104" fmla="*/ 8358687 w 12192000"/>
              <a:gd name="connsiteY104" fmla="*/ 119908 h 1162015"/>
              <a:gd name="connsiteX105" fmla="*/ 8433385 w 12192000"/>
              <a:gd name="connsiteY105" fmla="*/ 104184 h 1162015"/>
              <a:gd name="connsiteX106" fmla="*/ 8533779 w 12192000"/>
              <a:gd name="connsiteY106" fmla="*/ 102889 h 1162015"/>
              <a:gd name="connsiteX107" fmla="*/ 8632833 w 12192000"/>
              <a:gd name="connsiteY107" fmla="*/ 105047 h 1162015"/>
              <a:gd name="connsiteX108" fmla="*/ 8668523 w 12192000"/>
              <a:gd name="connsiteY108" fmla="*/ 107494 h 1162015"/>
              <a:gd name="connsiteX109" fmla="*/ 8732893 w 12192000"/>
              <a:gd name="connsiteY109" fmla="*/ 104506 h 1162015"/>
              <a:gd name="connsiteX110" fmla="*/ 8764071 w 12192000"/>
              <a:gd name="connsiteY110" fmla="*/ 99102 h 1162015"/>
              <a:gd name="connsiteX111" fmla="*/ 8767004 w 12192000"/>
              <a:gd name="connsiteY111" fmla="*/ 96034 h 1162015"/>
              <a:gd name="connsiteX112" fmla="*/ 8772553 w 12192000"/>
              <a:gd name="connsiteY112" fmla="*/ 94829 h 1162015"/>
              <a:gd name="connsiteX113" fmla="*/ 8787201 w 12192000"/>
              <a:gd name="connsiteY113" fmla="*/ 96548 h 1162015"/>
              <a:gd name="connsiteX114" fmla="*/ 8792624 w 12192000"/>
              <a:gd name="connsiteY114" fmla="*/ 98018 h 1162015"/>
              <a:gd name="connsiteX115" fmla="*/ 8800741 w 12192000"/>
              <a:gd name="connsiteY115" fmla="*/ 98412 h 1162015"/>
              <a:gd name="connsiteX116" fmla="*/ 8800966 w 12192000"/>
              <a:gd name="connsiteY116" fmla="*/ 98160 h 1162015"/>
              <a:gd name="connsiteX117" fmla="*/ 8808513 w 12192000"/>
              <a:gd name="connsiteY117" fmla="*/ 99045 h 1162015"/>
              <a:gd name="connsiteX118" fmla="*/ 8845110 w 12192000"/>
              <a:gd name="connsiteY118" fmla="*/ 106694 h 1162015"/>
              <a:gd name="connsiteX119" fmla="*/ 8917529 w 12192000"/>
              <a:gd name="connsiteY119" fmla="*/ 80888 h 1162015"/>
              <a:gd name="connsiteX120" fmla="*/ 9026654 w 12192000"/>
              <a:gd name="connsiteY120" fmla="*/ 97935 h 1162015"/>
              <a:gd name="connsiteX121" fmla="*/ 9088505 w 12192000"/>
              <a:gd name="connsiteY121" fmla="*/ 117517 h 1162015"/>
              <a:gd name="connsiteX122" fmla="*/ 9203241 w 12192000"/>
              <a:gd name="connsiteY122" fmla="*/ 116228 h 1162015"/>
              <a:gd name="connsiteX123" fmla="*/ 9415584 w 12192000"/>
              <a:gd name="connsiteY123" fmla="*/ 161671 h 1162015"/>
              <a:gd name="connsiteX124" fmla="*/ 9505102 w 12192000"/>
              <a:gd name="connsiteY124" fmla="*/ 145557 h 1162015"/>
              <a:gd name="connsiteX125" fmla="*/ 9643040 w 12192000"/>
              <a:gd name="connsiteY125" fmla="*/ 162748 h 1162015"/>
              <a:gd name="connsiteX126" fmla="*/ 9762999 w 12192000"/>
              <a:gd name="connsiteY126" fmla="*/ 167138 h 1162015"/>
              <a:gd name="connsiteX127" fmla="*/ 9776183 w 12192000"/>
              <a:gd name="connsiteY127" fmla="*/ 166706 h 1162015"/>
              <a:gd name="connsiteX128" fmla="*/ 9780532 w 12192000"/>
              <a:gd name="connsiteY128" fmla="*/ 160338 h 1162015"/>
              <a:gd name="connsiteX129" fmla="*/ 9824924 w 12192000"/>
              <a:gd name="connsiteY129" fmla="*/ 156162 h 1162015"/>
              <a:gd name="connsiteX130" fmla="*/ 9910588 w 12192000"/>
              <a:gd name="connsiteY130" fmla="*/ 158842 h 1162015"/>
              <a:gd name="connsiteX131" fmla="*/ 9924173 w 12192000"/>
              <a:gd name="connsiteY131" fmla="*/ 163106 h 1162015"/>
              <a:gd name="connsiteX132" fmla="*/ 10010969 w 12192000"/>
              <a:gd name="connsiteY132" fmla="*/ 160317 h 1162015"/>
              <a:gd name="connsiteX133" fmla="*/ 10070699 w 12192000"/>
              <a:gd name="connsiteY133" fmla="*/ 162369 h 1162015"/>
              <a:gd name="connsiteX134" fmla="*/ 10083825 w 12192000"/>
              <a:gd name="connsiteY134" fmla="*/ 166527 h 1162015"/>
              <a:gd name="connsiteX135" fmla="*/ 10097932 w 12192000"/>
              <a:gd name="connsiteY135" fmla="*/ 159243 h 1162015"/>
              <a:gd name="connsiteX136" fmla="*/ 10101779 w 12192000"/>
              <a:gd name="connsiteY136" fmla="*/ 153571 h 1162015"/>
              <a:gd name="connsiteX137" fmla="*/ 10149437 w 12192000"/>
              <a:gd name="connsiteY137" fmla="*/ 156681 h 1162015"/>
              <a:gd name="connsiteX138" fmla="*/ 10155104 w 12192000"/>
              <a:gd name="connsiteY138" fmla="*/ 156128 h 1162015"/>
              <a:gd name="connsiteX139" fmla="*/ 10250982 w 12192000"/>
              <a:gd name="connsiteY139" fmla="*/ 133157 h 1162015"/>
              <a:gd name="connsiteX140" fmla="*/ 10343301 w 12192000"/>
              <a:gd name="connsiteY140" fmla="*/ 95399 h 1162015"/>
              <a:gd name="connsiteX141" fmla="*/ 10366625 w 12192000"/>
              <a:gd name="connsiteY141" fmla="*/ 83943 h 1162015"/>
              <a:gd name="connsiteX142" fmla="*/ 10433505 w 12192000"/>
              <a:gd name="connsiteY142" fmla="*/ 69515 h 1162015"/>
              <a:gd name="connsiteX143" fmla="*/ 10547510 w 12192000"/>
              <a:gd name="connsiteY143" fmla="*/ 51761 h 1162015"/>
              <a:gd name="connsiteX144" fmla="*/ 10588150 w 12192000"/>
              <a:gd name="connsiteY144" fmla="*/ 36802 h 1162015"/>
              <a:gd name="connsiteX145" fmla="*/ 10589457 w 12192000"/>
              <a:gd name="connsiteY145" fmla="*/ 29811 h 1162015"/>
              <a:gd name="connsiteX146" fmla="*/ 10699976 w 12192000"/>
              <a:gd name="connsiteY146" fmla="*/ 47860 h 1162015"/>
              <a:gd name="connsiteX147" fmla="*/ 10812237 w 12192000"/>
              <a:gd name="connsiteY147" fmla="*/ 50842 h 1162015"/>
              <a:gd name="connsiteX148" fmla="*/ 10869837 w 12192000"/>
              <a:gd name="connsiteY148" fmla="*/ 70310 h 1162015"/>
              <a:gd name="connsiteX149" fmla="*/ 10881770 w 12192000"/>
              <a:gd name="connsiteY149" fmla="*/ 78187 h 1162015"/>
              <a:gd name="connsiteX150" fmla="*/ 10896899 w 12192000"/>
              <a:gd name="connsiteY150" fmla="*/ 75246 h 1162015"/>
              <a:gd name="connsiteX151" fmla="*/ 10901748 w 12192000"/>
              <a:gd name="connsiteY151" fmla="*/ 70867 h 1162015"/>
              <a:gd name="connsiteX152" fmla="*/ 10947419 w 12192000"/>
              <a:gd name="connsiteY152" fmla="*/ 87831 h 1162015"/>
              <a:gd name="connsiteX153" fmla="*/ 10953034 w 12192000"/>
              <a:gd name="connsiteY153" fmla="*/ 88953 h 1162015"/>
              <a:gd name="connsiteX154" fmla="*/ 10992070 w 12192000"/>
              <a:gd name="connsiteY154" fmla="*/ 93356 h 1162015"/>
              <a:gd name="connsiteX155" fmla="*/ 11112372 w 12192000"/>
              <a:gd name="connsiteY155" fmla="*/ 86762 h 1162015"/>
              <a:gd name="connsiteX156" fmla="*/ 11147719 w 12192000"/>
              <a:gd name="connsiteY156" fmla="*/ 85075 h 1162015"/>
              <a:gd name="connsiteX157" fmla="*/ 11172617 w 12192000"/>
              <a:gd name="connsiteY157" fmla="*/ 80780 h 1162015"/>
              <a:gd name="connsiteX158" fmla="*/ 11240397 w 12192000"/>
              <a:gd name="connsiteY158" fmla="*/ 86345 h 1162015"/>
              <a:gd name="connsiteX159" fmla="*/ 11270034 w 12192000"/>
              <a:gd name="connsiteY159" fmla="*/ 96462 h 1162015"/>
              <a:gd name="connsiteX160" fmla="*/ 11293091 w 12192000"/>
              <a:gd name="connsiteY160" fmla="*/ 96557 h 1162015"/>
              <a:gd name="connsiteX161" fmla="*/ 11310949 w 12192000"/>
              <a:gd name="connsiteY161" fmla="*/ 102357 h 1162015"/>
              <a:gd name="connsiteX162" fmla="*/ 11345279 w 12192000"/>
              <a:gd name="connsiteY162" fmla="*/ 99966 h 1162015"/>
              <a:gd name="connsiteX163" fmla="*/ 11354597 w 12192000"/>
              <a:gd name="connsiteY163" fmla="*/ 102468 h 1162015"/>
              <a:gd name="connsiteX164" fmla="*/ 11367725 w 12192000"/>
              <a:gd name="connsiteY164" fmla="*/ 102514 h 1162015"/>
              <a:gd name="connsiteX165" fmla="*/ 11399832 w 12192000"/>
              <a:gd name="connsiteY165" fmla="*/ 115131 h 1162015"/>
              <a:gd name="connsiteX166" fmla="*/ 11487595 w 12192000"/>
              <a:gd name="connsiteY166" fmla="*/ 156837 h 1162015"/>
              <a:gd name="connsiteX167" fmla="*/ 11590850 w 12192000"/>
              <a:gd name="connsiteY167" fmla="*/ 243067 h 1162015"/>
              <a:gd name="connsiteX168" fmla="*/ 11736204 w 12192000"/>
              <a:gd name="connsiteY168" fmla="*/ 282024 h 1162015"/>
              <a:gd name="connsiteX169" fmla="*/ 11760331 w 12192000"/>
              <a:gd name="connsiteY169" fmla="*/ 296451 h 1162015"/>
              <a:gd name="connsiteX170" fmla="*/ 11819139 w 12192000"/>
              <a:gd name="connsiteY170" fmla="*/ 308658 h 1162015"/>
              <a:gd name="connsiteX171" fmla="*/ 11821967 w 12192000"/>
              <a:gd name="connsiteY171" fmla="*/ 310305 h 1162015"/>
              <a:gd name="connsiteX172" fmla="*/ 11847125 w 12192000"/>
              <a:gd name="connsiteY172" fmla="*/ 301916 h 1162015"/>
              <a:gd name="connsiteX173" fmla="*/ 11980134 w 12192000"/>
              <a:gd name="connsiteY173" fmla="*/ 326426 h 1162015"/>
              <a:gd name="connsiteX174" fmla="*/ 12174576 w 12192000"/>
              <a:gd name="connsiteY174" fmla="*/ 380623 h 1162015"/>
              <a:gd name="connsiteX175" fmla="*/ 12192000 w 12192000"/>
              <a:gd name="connsiteY175" fmla="*/ 383748 h 1162015"/>
              <a:gd name="connsiteX176" fmla="*/ 12192000 w 12192000"/>
              <a:gd name="connsiteY176" fmla="*/ 1162015 h 1162015"/>
              <a:gd name="connsiteX177" fmla="*/ 0 w 12192000"/>
              <a:gd name="connsiteY177" fmla="*/ 1162015 h 1162015"/>
              <a:gd name="connsiteX178" fmla="*/ 0 w 12192000"/>
              <a:gd name="connsiteY178" fmla="*/ 488060 h 1162015"/>
              <a:gd name="connsiteX179" fmla="*/ 5331 w 12192000"/>
              <a:gd name="connsiteY179" fmla="*/ 487312 h 1162015"/>
              <a:gd name="connsiteX180" fmla="*/ 39902 w 12192000"/>
              <a:gd name="connsiteY180" fmla="*/ 476799 h 1162015"/>
              <a:gd name="connsiteX181" fmla="*/ 117880 w 12192000"/>
              <a:gd name="connsiteY181" fmla="*/ 425471 h 1162015"/>
              <a:gd name="connsiteX182" fmla="*/ 238140 w 12192000"/>
              <a:gd name="connsiteY182" fmla="*/ 383812 h 1162015"/>
              <a:gd name="connsiteX183" fmla="*/ 249589 w 12192000"/>
              <a:gd name="connsiteY183" fmla="*/ 384032 h 1162015"/>
              <a:gd name="connsiteX184" fmla="*/ 296963 w 12192000"/>
              <a:gd name="connsiteY184" fmla="*/ 360617 h 1162015"/>
              <a:gd name="connsiteX185" fmla="*/ 339235 w 12192000"/>
              <a:gd name="connsiteY185" fmla="*/ 328940 h 1162015"/>
              <a:gd name="connsiteX186" fmla="*/ 447152 w 12192000"/>
              <a:gd name="connsiteY186" fmla="*/ 331938 h 1162015"/>
              <a:gd name="connsiteX187" fmla="*/ 475247 w 12192000"/>
              <a:gd name="connsiteY187" fmla="*/ 341229 h 1162015"/>
              <a:gd name="connsiteX188" fmla="*/ 477967 w 12192000"/>
              <a:gd name="connsiteY188" fmla="*/ 342475 h 1162015"/>
              <a:gd name="connsiteX189" fmla="*/ 527683 w 12192000"/>
              <a:gd name="connsiteY189" fmla="*/ 337738 h 1162015"/>
              <a:gd name="connsiteX190" fmla="*/ 703732 w 12192000"/>
              <a:gd name="connsiteY190" fmla="*/ 321114 h 1162015"/>
              <a:gd name="connsiteX191" fmla="*/ 853391 w 12192000"/>
              <a:gd name="connsiteY191" fmla="*/ 308106 h 1162015"/>
              <a:gd name="connsiteX192" fmla="*/ 925332 w 12192000"/>
              <a:gd name="connsiteY192" fmla="*/ 303201 h 1162015"/>
              <a:gd name="connsiteX193" fmla="*/ 941286 w 12192000"/>
              <a:gd name="connsiteY193" fmla="*/ 293447 h 1162015"/>
              <a:gd name="connsiteX194" fmla="*/ 950845 w 12192000"/>
              <a:gd name="connsiteY194" fmla="*/ 291110 h 1162015"/>
              <a:gd name="connsiteX195" fmla="*/ 953292 w 12192000"/>
              <a:gd name="connsiteY195" fmla="*/ 285407 h 1162015"/>
              <a:gd name="connsiteX196" fmla="*/ 967499 w 12192000"/>
              <a:gd name="connsiteY196" fmla="*/ 278275 h 1162015"/>
              <a:gd name="connsiteX197" fmla="*/ 985161 w 12192000"/>
              <a:gd name="connsiteY197" fmla="*/ 275380 h 1162015"/>
              <a:gd name="connsiteX198" fmla="*/ 1069267 w 12192000"/>
              <a:gd name="connsiteY198" fmla="*/ 267281 h 1162015"/>
              <a:gd name="connsiteX199" fmla="*/ 1138407 w 12192000"/>
              <a:gd name="connsiteY199" fmla="*/ 251082 h 1162015"/>
              <a:gd name="connsiteX200" fmla="*/ 1164931 w 12192000"/>
              <a:gd name="connsiteY200" fmla="*/ 243137 h 1162015"/>
              <a:gd name="connsiteX201" fmla="*/ 1211622 w 12192000"/>
              <a:gd name="connsiteY201" fmla="*/ 225191 h 1162015"/>
              <a:gd name="connsiteX202" fmla="*/ 1274567 w 12192000"/>
              <a:gd name="connsiteY202" fmla="*/ 207895 h 1162015"/>
              <a:gd name="connsiteX203" fmla="*/ 1325029 w 12192000"/>
              <a:gd name="connsiteY203" fmla="*/ 212452 h 1162015"/>
              <a:gd name="connsiteX204" fmla="*/ 1356805 w 12192000"/>
              <a:gd name="connsiteY204" fmla="*/ 208137 h 1162015"/>
              <a:gd name="connsiteX205" fmla="*/ 1468752 w 12192000"/>
              <a:gd name="connsiteY205" fmla="*/ 219119 h 1162015"/>
              <a:gd name="connsiteX206" fmla="*/ 1650750 w 12192000"/>
              <a:gd name="connsiteY206" fmla="*/ 169605 h 1162015"/>
              <a:gd name="connsiteX207" fmla="*/ 1655056 w 12192000"/>
              <a:gd name="connsiteY207" fmla="*/ 176621 h 1162015"/>
              <a:gd name="connsiteX208" fmla="*/ 1683220 w 12192000"/>
              <a:gd name="connsiteY208" fmla="*/ 174167 h 1162015"/>
              <a:gd name="connsiteX209" fmla="*/ 1685599 w 12192000"/>
              <a:gd name="connsiteY209" fmla="*/ 169903 h 1162015"/>
              <a:gd name="connsiteX210" fmla="*/ 1689230 w 12192000"/>
              <a:gd name="connsiteY210" fmla="*/ 169174 h 1162015"/>
              <a:gd name="connsiteX211" fmla="*/ 1691052 w 12192000"/>
              <a:gd name="connsiteY211" fmla="*/ 173093 h 1162015"/>
              <a:gd name="connsiteX212" fmla="*/ 1735783 w 12192000"/>
              <a:gd name="connsiteY212" fmla="*/ 181915 h 1162015"/>
              <a:gd name="connsiteX213" fmla="*/ 1797102 w 12192000"/>
              <a:gd name="connsiteY213" fmla="*/ 186804 h 1162015"/>
              <a:gd name="connsiteX214" fmla="*/ 1845638 w 12192000"/>
              <a:gd name="connsiteY214" fmla="*/ 168289 h 1162015"/>
              <a:gd name="connsiteX215" fmla="*/ 1848980 w 12192000"/>
              <a:gd name="connsiteY215" fmla="*/ 172031 h 1162015"/>
              <a:gd name="connsiteX216" fmla="*/ 1880587 w 12192000"/>
              <a:gd name="connsiteY216" fmla="*/ 170021 h 1162015"/>
              <a:gd name="connsiteX217" fmla="*/ 1995803 w 12192000"/>
              <a:gd name="connsiteY217" fmla="*/ 136362 h 1162015"/>
              <a:gd name="connsiteX218" fmla="*/ 2057448 w 12192000"/>
              <a:gd name="connsiteY218" fmla="*/ 133165 h 1162015"/>
              <a:gd name="connsiteX219" fmla="*/ 2119088 w 12192000"/>
              <a:gd name="connsiteY219" fmla="*/ 118023 h 1162015"/>
              <a:gd name="connsiteX220" fmla="*/ 2138831 w 12192000"/>
              <a:gd name="connsiteY220" fmla="*/ 120709 h 1162015"/>
              <a:gd name="connsiteX221" fmla="*/ 2174180 w 12192000"/>
              <a:gd name="connsiteY221" fmla="*/ 115204 h 1162015"/>
              <a:gd name="connsiteX222" fmla="*/ 2214259 w 12192000"/>
              <a:gd name="connsiteY222" fmla="*/ 115057 h 1162015"/>
              <a:gd name="connsiteX223" fmla="*/ 2264911 w 12192000"/>
              <a:gd name="connsiteY223" fmla="*/ 106154 h 1162015"/>
              <a:gd name="connsiteX224" fmla="*/ 2298963 w 12192000"/>
              <a:gd name="connsiteY224" fmla="*/ 105871 h 1162015"/>
              <a:gd name="connsiteX225" fmla="*/ 2454058 w 12192000"/>
              <a:gd name="connsiteY225" fmla="*/ 71781 h 1162015"/>
              <a:gd name="connsiteX226" fmla="*/ 2534188 w 12192000"/>
              <a:gd name="connsiteY226" fmla="*/ 68245 h 1162015"/>
              <a:gd name="connsiteX227" fmla="*/ 2616912 w 12192000"/>
              <a:gd name="connsiteY227" fmla="*/ 49272 h 1162015"/>
              <a:gd name="connsiteX228" fmla="*/ 2698592 w 12192000"/>
              <a:gd name="connsiteY228" fmla="*/ 40388 h 1162015"/>
              <a:gd name="connsiteX229" fmla="*/ 2891953 w 12192000"/>
              <a:gd name="connsiteY229" fmla="*/ 33056 h 1162015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174180 w 12192000"/>
              <a:gd name="connsiteY220" fmla="*/ 110689 h 1157500"/>
              <a:gd name="connsiteX221" fmla="*/ 2214259 w 12192000"/>
              <a:gd name="connsiteY221" fmla="*/ 110542 h 1157500"/>
              <a:gd name="connsiteX222" fmla="*/ 2264911 w 12192000"/>
              <a:gd name="connsiteY222" fmla="*/ 101639 h 1157500"/>
              <a:gd name="connsiteX223" fmla="*/ 2298963 w 12192000"/>
              <a:gd name="connsiteY223" fmla="*/ 101356 h 1157500"/>
              <a:gd name="connsiteX224" fmla="*/ 2454058 w 12192000"/>
              <a:gd name="connsiteY224" fmla="*/ 67266 h 1157500"/>
              <a:gd name="connsiteX225" fmla="*/ 2534188 w 12192000"/>
              <a:gd name="connsiteY225" fmla="*/ 63730 h 1157500"/>
              <a:gd name="connsiteX226" fmla="*/ 2616912 w 12192000"/>
              <a:gd name="connsiteY226" fmla="*/ 44757 h 1157500"/>
              <a:gd name="connsiteX227" fmla="*/ 2698592 w 12192000"/>
              <a:gd name="connsiteY227" fmla="*/ 35873 h 1157500"/>
              <a:gd name="connsiteX228" fmla="*/ 2891953 w 12192000"/>
              <a:gd name="connsiteY22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214259 w 12192000"/>
              <a:gd name="connsiteY220" fmla="*/ 110542 h 1157500"/>
              <a:gd name="connsiteX221" fmla="*/ 2264911 w 12192000"/>
              <a:gd name="connsiteY221" fmla="*/ 101639 h 1157500"/>
              <a:gd name="connsiteX222" fmla="*/ 2298963 w 12192000"/>
              <a:gd name="connsiteY222" fmla="*/ 101356 h 1157500"/>
              <a:gd name="connsiteX223" fmla="*/ 2454058 w 12192000"/>
              <a:gd name="connsiteY223" fmla="*/ 67266 h 1157500"/>
              <a:gd name="connsiteX224" fmla="*/ 2534188 w 12192000"/>
              <a:gd name="connsiteY224" fmla="*/ 63730 h 1157500"/>
              <a:gd name="connsiteX225" fmla="*/ 2616912 w 12192000"/>
              <a:gd name="connsiteY225" fmla="*/ 44757 h 1157500"/>
              <a:gd name="connsiteX226" fmla="*/ 2698592 w 12192000"/>
              <a:gd name="connsiteY226" fmla="*/ 35873 h 1157500"/>
              <a:gd name="connsiteX227" fmla="*/ 2891953 w 12192000"/>
              <a:gd name="connsiteY22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214259 w 12192000"/>
              <a:gd name="connsiteY220" fmla="*/ 110542 h 1157500"/>
              <a:gd name="connsiteX221" fmla="*/ 2264911 w 12192000"/>
              <a:gd name="connsiteY221" fmla="*/ 101639 h 1157500"/>
              <a:gd name="connsiteX222" fmla="*/ 2454058 w 12192000"/>
              <a:gd name="connsiteY222" fmla="*/ 67266 h 1157500"/>
              <a:gd name="connsiteX223" fmla="*/ 2534188 w 12192000"/>
              <a:gd name="connsiteY223" fmla="*/ 63730 h 1157500"/>
              <a:gd name="connsiteX224" fmla="*/ 2616912 w 12192000"/>
              <a:gd name="connsiteY224" fmla="*/ 44757 h 1157500"/>
              <a:gd name="connsiteX225" fmla="*/ 2698592 w 12192000"/>
              <a:gd name="connsiteY225" fmla="*/ 35873 h 1157500"/>
              <a:gd name="connsiteX226" fmla="*/ 2891953 w 12192000"/>
              <a:gd name="connsiteY22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735783 w 12192000"/>
              <a:gd name="connsiteY210" fmla="*/ 177400 h 1157500"/>
              <a:gd name="connsiteX211" fmla="*/ 1797102 w 12192000"/>
              <a:gd name="connsiteY211" fmla="*/ 182289 h 1157500"/>
              <a:gd name="connsiteX212" fmla="*/ 1845638 w 12192000"/>
              <a:gd name="connsiteY212" fmla="*/ 163774 h 1157500"/>
              <a:gd name="connsiteX213" fmla="*/ 1848980 w 12192000"/>
              <a:gd name="connsiteY213" fmla="*/ 167516 h 1157500"/>
              <a:gd name="connsiteX214" fmla="*/ 1880587 w 12192000"/>
              <a:gd name="connsiteY214" fmla="*/ 165506 h 1157500"/>
              <a:gd name="connsiteX215" fmla="*/ 1995803 w 12192000"/>
              <a:gd name="connsiteY215" fmla="*/ 131847 h 1157500"/>
              <a:gd name="connsiteX216" fmla="*/ 2057448 w 12192000"/>
              <a:gd name="connsiteY216" fmla="*/ 128650 h 1157500"/>
              <a:gd name="connsiteX217" fmla="*/ 2119088 w 12192000"/>
              <a:gd name="connsiteY217" fmla="*/ 113508 h 1157500"/>
              <a:gd name="connsiteX218" fmla="*/ 2138831 w 12192000"/>
              <a:gd name="connsiteY218" fmla="*/ 116194 h 1157500"/>
              <a:gd name="connsiteX219" fmla="*/ 2214259 w 12192000"/>
              <a:gd name="connsiteY219" fmla="*/ 110542 h 1157500"/>
              <a:gd name="connsiteX220" fmla="*/ 2264911 w 12192000"/>
              <a:gd name="connsiteY220" fmla="*/ 101639 h 1157500"/>
              <a:gd name="connsiteX221" fmla="*/ 2454058 w 12192000"/>
              <a:gd name="connsiteY221" fmla="*/ 67266 h 1157500"/>
              <a:gd name="connsiteX222" fmla="*/ 2534188 w 12192000"/>
              <a:gd name="connsiteY222" fmla="*/ 63730 h 1157500"/>
              <a:gd name="connsiteX223" fmla="*/ 2616912 w 12192000"/>
              <a:gd name="connsiteY223" fmla="*/ 44757 h 1157500"/>
              <a:gd name="connsiteX224" fmla="*/ 2698592 w 12192000"/>
              <a:gd name="connsiteY224" fmla="*/ 35873 h 1157500"/>
              <a:gd name="connsiteX225" fmla="*/ 2891953 w 12192000"/>
              <a:gd name="connsiteY22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735783 w 12192000"/>
              <a:gd name="connsiteY209" fmla="*/ 177400 h 1157500"/>
              <a:gd name="connsiteX210" fmla="*/ 1797102 w 12192000"/>
              <a:gd name="connsiteY210" fmla="*/ 182289 h 1157500"/>
              <a:gd name="connsiteX211" fmla="*/ 1845638 w 12192000"/>
              <a:gd name="connsiteY211" fmla="*/ 163774 h 1157500"/>
              <a:gd name="connsiteX212" fmla="*/ 1848980 w 12192000"/>
              <a:gd name="connsiteY212" fmla="*/ 167516 h 1157500"/>
              <a:gd name="connsiteX213" fmla="*/ 1880587 w 12192000"/>
              <a:gd name="connsiteY213" fmla="*/ 165506 h 1157500"/>
              <a:gd name="connsiteX214" fmla="*/ 1995803 w 12192000"/>
              <a:gd name="connsiteY214" fmla="*/ 131847 h 1157500"/>
              <a:gd name="connsiteX215" fmla="*/ 2057448 w 12192000"/>
              <a:gd name="connsiteY215" fmla="*/ 128650 h 1157500"/>
              <a:gd name="connsiteX216" fmla="*/ 2119088 w 12192000"/>
              <a:gd name="connsiteY216" fmla="*/ 113508 h 1157500"/>
              <a:gd name="connsiteX217" fmla="*/ 2138831 w 12192000"/>
              <a:gd name="connsiteY217" fmla="*/ 116194 h 1157500"/>
              <a:gd name="connsiteX218" fmla="*/ 2214259 w 12192000"/>
              <a:gd name="connsiteY218" fmla="*/ 110542 h 1157500"/>
              <a:gd name="connsiteX219" fmla="*/ 2264911 w 12192000"/>
              <a:gd name="connsiteY219" fmla="*/ 101639 h 1157500"/>
              <a:gd name="connsiteX220" fmla="*/ 2454058 w 12192000"/>
              <a:gd name="connsiteY220" fmla="*/ 67266 h 1157500"/>
              <a:gd name="connsiteX221" fmla="*/ 2534188 w 12192000"/>
              <a:gd name="connsiteY221" fmla="*/ 63730 h 1157500"/>
              <a:gd name="connsiteX222" fmla="*/ 2616912 w 12192000"/>
              <a:gd name="connsiteY222" fmla="*/ 44757 h 1157500"/>
              <a:gd name="connsiteX223" fmla="*/ 2698592 w 12192000"/>
              <a:gd name="connsiteY223" fmla="*/ 35873 h 1157500"/>
              <a:gd name="connsiteX224" fmla="*/ 2891953 w 12192000"/>
              <a:gd name="connsiteY22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1069267 w 12192000"/>
              <a:gd name="connsiteY196" fmla="*/ 262766 h 1157500"/>
              <a:gd name="connsiteX197" fmla="*/ 1138407 w 12192000"/>
              <a:gd name="connsiteY197" fmla="*/ 246567 h 1157500"/>
              <a:gd name="connsiteX198" fmla="*/ 1164931 w 12192000"/>
              <a:gd name="connsiteY198" fmla="*/ 238622 h 1157500"/>
              <a:gd name="connsiteX199" fmla="*/ 1211622 w 12192000"/>
              <a:gd name="connsiteY199" fmla="*/ 220676 h 1157500"/>
              <a:gd name="connsiteX200" fmla="*/ 1274567 w 12192000"/>
              <a:gd name="connsiteY200" fmla="*/ 203380 h 1157500"/>
              <a:gd name="connsiteX201" fmla="*/ 1325029 w 12192000"/>
              <a:gd name="connsiteY201" fmla="*/ 207937 h 1157500"/>
              <a:gd name="connsiteX202" fmla="*/ 1356805 w 12192000"/>
              <a:gd name="connsiteY202" fmla="*/ 203622 h 1157500"/>
              <a:gd name="connsiteX203" fmla="*/ 1468752 w 12192000"/>
              <a:gd name="connsiteY203" fmla="*/ 214604 h 1157500"/>
              <a:gd name="connsiteX204" fmla="*/ 1650750 w 12192000"/>
              <a:gd name="connsiteY204" fmla="*/ 165090 h 1157500"/>
              <a:gd name="connsiteX205" fmla="*/ 1655056 w 12192000"/>
              <a:gd name="connsiteY205" fmla="*/ 172106 h 1157500"/>
              <a:gd name="connsiteX206" fmla="*/ 1683220 w 12192000"/>
              <a:gd name="connsiteY206" fmla="*/ 169652 h 1157500"/>
              <a:gd name="connsiteX207" fmla="*/ 1685599 w 12192000"/>
              <a:gd name="connsiteY207" fmla="*/ 165388 h 1157500"/>
              <a:gd name="connsiteX208" fmla="*/ 1735783 w 12192000"/>
              <a:gd name="connsiteY208" fmla="*/ 177400 h 1157500"/>
              <a:gd name="connsiteX209" fmla="*/ 1797102 w 12192000"/>
              <a:gd name="connsiteY209" fmla="*/ 182289 h 1157500"/>
              <a:gd name="connsiteX210" fmla="*/ 1845638 w 12192000"/>
              <a:gd name="connsiteY210" fmla="*/ 163774 h 1157500"/>
              <a:gd name="connsiteX211" fmla="*/ 1848980 w 12192000"/>
              <a:gd name="connsiteY211" fmla="*/ 167516 h 1157500"/>
              <a:gd name="connsiteX212" fmla="*/ 1880587 w 12192000"/>
              <a:gd name="connsiteY212" fmla="*/ 165506 h 1157500"/>
              <a:gd name="connsiteX213" fmla="*/ 1995803 w 12192000"/>
              <a:gd name="connsiteY213" fmla="*/ 131847 h 1157500"/>
              <a:gd name="connsiteX214" fmla="*/ 2057448 w 12192000"/>
              <a:gd name="connsiteY214" fmla="*/ 128650 h 1157500"/>
              <a:gd name="connsiteX215" fmla="*/ 2119088 w 12192000"/>
              <a:gd name="connsiteY215" fmla="*/ 113508 h 1157500"/>
              <a:gd name="connsiteX216" fmla="*/ 2138831 w 12192000"/>
              <a:gd name="connsiteY216" fmla="*/ 116194 h 1157500"/>
              <a:gd name="connsiteX217" fmla="*/ 2214259 w 12192000"/>
              <a:gd name="connsiteY217" fmla="*/ 110542 h 1157500"/>
              <a:gd name="connsiteX218" fmla="*/ 2264911 w 12192000"/>
              <a:gd name="connsiteY218" fmla="*/ 101639 h 1157500"/>
              <a:gd name="connsiteX219" fmla="*/ 2454058 w 12192000"/>
              <a:gd name="connsiteY219" fmla="*/ 67266 h 1157500"/>
              <a:gd name="connsiteX220" fmla="*/ 2534188 w 12192000"/>
              <a:gd name="connsiteY220" fmla="*/ 63730 h 1157500"/>
              <a:gd name="connsiteX221" fmla="*/ 2616912 w 12192000"/>
              <a:gd name="connsiteY221" fmla="*/ 44757 h 1157500"/>
              <a:gd name="connsiteX222" fmla="*/ 2698592 w 12192000"/>
              <a:gd name="connsiteY222" fmla="*/ 35873 h 1157500"/>
              <a:gd name="connsiteX223" fmla="*/ 2891953 w 12192000"/>
              <a:gd name="connsiteY22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703732 w 12192000"/>
              <a:gd name="connsiteY188" fmla="*/ 316599 h 1157500"/>
              <a:gd name="connsiteX189" fmla="*/ 853391 w 12192000"/>
              <a:gd name="connsiteY189" fmla="*/ 303591 h 1157500"/>
              <a:gd name="connsiteX190" fmla="*/ 925332 w 12192000"/>
              <a:gd name="connsiteY190" fmla="*/ 298686 h 1157500"/>
              <a:gd name="connsiteX191" fmla="*/ 941286 w 12192000"/>
              <a:gd name="connsiteY191" fmla="*/ 288932 h 1157500"/>
              <a:gd name="connsiteX192" fmla="*/ 950845 w 12192000"/>
              <a:gd name="connsiteY192" fmla="*/ 286595 h 1157500"/>
              <a:gd name="connsiteX193" fmla="*/ 953292 w 12192000"/>
              <a:gd name="connsiteY193" fmla="*/ 280892 h 1157500"/>
              <a:gd name="connsiteX194" fmla="*/ 967499 w 12192000"/>
              <a:gd name="connsiteY194" fmla="*/ 273760 h 1157500"/>
              <a:gd name="connsiteX195" fmla="*/ 1069267 w 12192000"/>
              <a:gd name="connsiteY195" fmla="*/ 262766 h 1157500"/>
              <a:gd name="connsiteX196" fmla="*/ 1138407 w 12192000"/>
              <a:gd name="connsiteY196" fmla="*/ 246567 h 1157500"/>
              <a:gd name="connsiteX197" fmla="*/ 1164931 w 12192000"/>
              <a:gd name="connsiteY197" fmla="*/ 238622 h 1157500"/>
              <a:gd name="connsiteX198" fmla="*/ 1211622 w 12192000"/>
              <a:gd name="connsiteY198" fmla="*/ 220676 h 1157500"/>
              <a:gd name="connsiteX199" fmla="*/ 1274567 w 12192000"/>
              <a:gd name="connsiteY199" fmla="*/ 203380 h 1157500"/>
              <a:gd name="connsiteX200" fmla="*/ 1325029 w 12192000"/>
              <a:gd name="connsiteY200" fmla="*/ 207937 h 1157500"/>
              <a:gd name="connsiteX201" fmla="*/ 1356805 w 12192000"/>
              <a:gd name="connsiteY201" fmla="*/ 203622 h 1157500"/>
              <a:gd name="connsiteX202" fmla="*/ 1468752 w 12192000"/>
              <a:gd name="connsiteY202" fmla="*/ 214604 h 1157500"/>
              <a:gd name="connsiteX203" fmla="*/ 1650750 w 12192000"/>
              <a:gd name="connsiteY203" fmla="*/ 165090 h 1157500"/>
              <a:gd name="connsiteX204" fmla="*/ 1655056 w 12192000"/>
              <a:gd name="connsiteY204" fmla="*/ 172106 h 1157500"/>
              <a:gd name="connsiteX205" fmla="*/ 1683220 w 12192000"/>
              <a:gd name="connsiteY205" fmla="*/ 169652 h 1157500"/>
              <a:gd name="connsiteX206" fmla="*/ 1685599 w 12192000"/>
              <a:gd name="connsiteY206" fmla="*/ 165388 h 1157500"/>
              <a:gd name="connsiteX207" fmla="*/ 1735783 w 12192000"/>
              <a:gd name="connsiteY207" fmla="*/ 177400 h 1157500"/>
              <a:gd name="connsiteX208" fmla="*/ 1797102 w 12192000"/>
              <a:gd name="connsiteY208" fmla="*/ 182289 h 1157500"/>
              <a:gd name="connsiteX209" fmla="*/ 1845638 w 12192000"/>
              <a:gd name="connsiteY209" fmla="*/ 163774 h 1157500"/>
              <a:gd name="connsiteX210" fmla="*/ 1848980 w 12192000"/>
              <a:gd name="connsiteY210" fmla="*/ 167516 h 1157500"/>
              <a:gd name="connsiteX211" fmla="*/ 1880587 w 12192000"/>
              <a:gd name="connsiteY211" fmla="*/ 165506 h 1157500"/>
              <a:gd name="connsiteX212" fmla="*/ 1995803 w 12192000"/>
              <a:gd name="connsiteY212" fmla="*/ 131847 h 1157500"/>
              <a:gd name="connsiteX213" fmla="*/ 2057448 w 12192000"/>
              <a:gd name="connsiteY213" fmla="*/ 128650 h 1157500"/>
              <a:gd name="connsiteX214" fmla="*/ 2119088 w 12192000"/>
              <a:gd name="connsiteY214" fmla="*/ 113508 h 1157500"/>
              <a:gd name="connsiteX215" fmla="*/ 2138831 w 12192000"/>
              <a:gd name="connsiteY215" fmla="*/ 116194 h 1157500"/>
              <a:gd name="connsiteX216" fmla="*/ 2214259 w 12192000"/>
              <a:gd name="connsiteY216" fmla="*/ 110542 h 1157500"/>
              <a:gd name="connsiteX217" fmla="*/ 2264911 w 12192000"/>
              <a:gd name="connsiteY217" fmla="*/ 101639 h 1157500"/>
              <a:gd name="connsiteX218" fmla="*/ 2454058 w 12192000"/>
              <a:gd name="connsiteY218" fmla="*/ 67266 h 1157500"/>
              <a:gd name="connsiteX219" fmla="*/ 2534188 w 12192000"/>
              <a:gd name="connsiteY219" fmla="*/ 63730 h 1157500"/>
              <a:gd name="connsiteX220" fmla="*/ 2616912 w 12192000"/>
              <a:gd name="connsiteY220" fmla="*/ 44757 h 1157500"/>
              <a:gd name="connsiteX221" fmla="*/ 2698592 w 12192000"/>
              <a:gd name="connsiteY221" fmla="*/ 35873 h 1157500"/>
              <a:gd name="connsiteX222" fmla="*/ 2891953 w 12192000"/>
              <a:gd name="connsiteY22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01779 w 12192000"/>
              <a:gd name="connsiteY134" fmla="*/ 149056 h 1157500"/>
              <a:gd name="connsiteX135" fmla="*/ 10149437 w 12192000"/>
              <a:gd name="connsiteY135" fmla="*/ 152166 h 1157500"/>
              <a:gd name="connsiteX136" fmla="*/ 10155104 w 12192000"/>
              <a:gd name="connsiteY136" fmla="*/ 151613 h 1157500"/>
              <a:gd name="connsiteX137" fmla="*/ 10250982 w 12192000"/>
              <a:gd name="connsiteY137" fmla="*/ 128642 h 1157500"/>
              <a:gd name="connsiteX138" fmla="*/ 10343301 w 12192000"/>
              <a:gd name="connsiteY138" fmla="*/ 90884 h 1157500"/>
              <a:gd name="connsiteX139" fmla="*/ 10366625 w 12192000"/>
              <a:gd name="connsiteY139" fmla="*/ 79428 h 1157500"/>
              <a:gd name="connsiteX140" fmla="*/ 10433505 w 12192000"/>
              <a:gd name="connsiteY140" fmla="*/ 65000 h 1157500"/>
              <a:gd name="connsiteX141" fmla="*/ 10547510 w 12192000"/>
              <a:gd name="connsiteY141" fmla="*/ 47246 h 1157500"/>
              <a:gd name="connsiteX142" fmla="*/ 10588150 w 12192000"/>
              <a:gd name="connsiteY142" fmla="*/ 32287 h 1157500"/>
              <a:gd name="connsiteX143" fmla="*/ 10589457 w 12192000"/>
              <a:gd name="connsiteY143" fmla="*/ 25296 h 1157500"/>
              <a:gd name="connsiteX144" fmla="*/ 10699976 w 12192000"/>
              <a:gd name="connsiteY144" fmla="*/ 43345 h 1157500"/>
              <a:gd name="connsiteX145" fmla="*/ 10812237 w 12192000"/>
              <a:gd name="connsiteY145" fmla="*/ 46327 h 1157500"/>
              <a:gd name="connsiteX146" fmla="*/ 10869837 w 12192000"/>
              <a:gd name="connsiteY146" fmla="*/ 65795 h 1157500"/>
              <a:gd name="connsiteX147" fmla="*/ 10881770 w 12192000"/>
              <a:gd name="connsiteY147" fmla="*/ 73672 h 1157500"/>
              <a:gd name="connsiteX148" fmla="*/ 10896899 w 12192000"/>
              <a:gd name="connsiteY148" fmla="*/ 70731 h 1157500"/>
              <a:gd name="connsiteX149" fmla="*/ 10901748 w 12192000"/>
              <a:gd name="connsiteY149" fmla="*/ 66352 h 1157500"/>
              <a:gd name="connsiteX150" fmla="*/ 10947419 w 12192000"/>
              <a:gd name="connsiteY150" fmla="*/ 83316 h 1157500"/>
              <a:gd name="connsiteX151" fmla="*/ 10953034 w 12192000"/>
              <a:gd name="connsiteY151" fmla="*/ 84438 h 1157500"/>
              <a:gd name="connsiteX152" fmla="*/ 10992070 w 12192000"/>
              <a:gd name="connsiteY152" fmla="*/ 88841 h 1157500"/>
              <a:gd name="connsiteX153" fmla="*/ 11112372 w 12192000"/>
              <a:gd name="connsiteY153" fmla="*/ 82247 h 1157500"/>
              <a:gd name="connsiteX154" fmla="*/ 11147719 w 12192000"/>
              <a:gd name="connsiteY154" fmla="*/ 80560 h 1157500"/>
              <a:gd name="connsiteX155" fmla="*/ 11172617 w 12192000"/>
              <a:gd name="connsiteY155" fmla="*/ 76265 h 1157500"/>
              <a:gd name="connsiteX156" fmla="*/ 11240397 w 12192000"/>
              <a:gd name="connsiteY156" fmla="*/ 81830 h 1157500"/>
              <a:gd name="connsiteX157" fmla="*/ 11270034 w 12192000"/>
              <a:gd name="connsiteY157" fmla="*/ 91947 h 1157500"/>
              <a:gd name="connsiteX158" fmla="*/ 11293091 w 12192000"/>
              <a:gd name="connsiteY158" fmla="*/ 92042 h 1157500"/>
              <a:gd name="connsiteX159" fmla="*/ 11310949 w 12192000"/>
              <a:gd name="connsiteY159" fmla="*/ 97842 h 1157500"/>
              <a:gd name="connsiteX160" fmla="*/ 11345279 w 12192000"/>
              <a:gd name="connsiteY160" fmla="*/ 95451 h 1157500"/>
              <a:gd name="connsiteX161" fmla="*/ 11354597 w 12192000"/>
              <a:gd name="connsiteY161" fmla="*/ 97953 h 1157500"/>
              <a:gd name="connsiteX162" fmla="*/ 11367725 w 12192000"/>
              <a:gd name="connsiteY162" fmla="*/ 97999 h 1157500"/>
              <a:gd name="connsiteX163" fmla="*/ 11399832 w 12192000"/>
              <a:gd name="connsiteY163" fmla="*/ 110616 h 1157500"/>
              <a:gd name="connsiteX164" fmla="*/ 11487595 w 12192000"/>
              <a:gd name="connsiteY164" fmla="*/ 152322 h 1157500"/>
              <a:gd name="connsiteX165" fmla="*/ 11590850 w 12192000"/>
              <a:gd name="connsiteY165" fmla="*/ 238552 h 1157500"/>
              <a:gd name="connsiteX166" fmla="*/ 11736204 w 12192000"/>
              <a:gd name="connsiteY166" fmla="*/ 277509 h 1157500"/>
              <a:gd name="connsiteX167" fmla="*/ 11760331 w 12192000"/>
              <a:gd name="connsiteY167" fmla="*/ 291936 h 1157500"/>
              <a:gd name="connsiteX168" fmla="*/ 11819139 w 12192000"/>
              <a:gd name="connsiteY168" fmla="*/ 304143 h 1157500"/>
              <a:gd name="connsiteX169" fmla="*/ 11821967 w 12192000"/>
              <a:gd name="connsiteY169" fmla="*/ 305790 h 1157500"/>
              <a:gd name="connsiteX170" fmla="*/ 11847125 w 12192000"/>
              <a:gd name="connsiteY170" fmla="*/ 297401 h 1157500"/>
              <a:gd name="connsiteX171" fmla="*/ 11980134 w 12192000"/>
              <a:gd name="connsiteY171" fmla="*/ 321911 h 1157500"/>
              <a:gd name="connsiteX172" fmla="*/ 12174576 w 12192000"/>
              <a:gd name="connsiteY172" fmla="*/ 376108 h 1157500"/>
              <a:gd name="connsiteX173" fmla="*/ 12192000 w 12192000"/>
              <a:gd name="connsiteY173" fmla="*/ 379233 h 1157500"/>
              <a:gd name="connsiteX174" fmla="*/ 12192000 w 12192000"/>
              <a:gd name="connsiteY174" fmla="*/ 1157500 h 1157500"/>
              <a:gd name="connsiteX175" fmla="*/ 0 w 12192000"/>
              <a:gd name="connsiteY175" fmla="*/ 1157500 h 1157500"/>
              <a:gd name="connsiteX176" fmla="*/ 0 w 12192000"/>
              <a:gd name="connsiteY176" fmla="*/ 483545 h 1157500"/>
              <a:gd name="connsiteX177" fmla="*/ 5331 w 12192000"/>
              <a:gd name="connsiteY177" fmla="*/ 482797 h 1157500"/>
              <a:gd name="connsiteX178" fmla="*/ 39902 w 12192000"/>
              <a:gd name="connsiteY178" fmla="*/ 472284 h 1157500"/>
              <a:gd name="connsiteX179" fmla="*/ 117880 w 12192000"/>
              <a:gd name="connsiteY179" fmla="*/ 420956 h 1157500"/>
              <a:gd name="connsiteX180" fmla="*/ 238140 w 12192000"/>
              <a:gd name="connsiteY180" fmla="*/ 379297 h 1157500"/>
              <a:gd name="connsiteX181" fmla="*/ 249589 w 12192000"/>
              <a:gd name="connsiteY181" fmla="*/ 379517 h 1157500"/>
              <a:gd name="connsiteX182" fmla="*/ 296963 w 12192000"/>
              <a:gd name="connsiteY182" fmla="*/ 356102 h 1157500"/>
              <a:gd name="connsiteX183" fmla="*/ 339235 w 12192000"/>
              <a:gd name="connsiteY183" fmla="*/ 324425 h 1157500"/>
              <a:gd name="connsiteX184" fmla="*/ 447152 w 12192000"/>
              <a:gd name="connsiteY184" fmla="*/ 327423 h 1157500"/>
              <a:gd name="connsiteX185" fmla="*/ 475247 w 12192000"/>
              <a:gd name="connsiteY185" fmla="*/ 336714 h 1157500"/>
              <a:gd name="connsiteX186" fmla="*/ 477967 w 12192000"/>
              <a:gd name="connsiteY186" fmla="*/ 337960 h 1157500"/>
              <a:gd name="connsiteX187" fmla="*/ 703732 w 12192000"/>
              <a:gd name="connsiteY187" fmla="*/ 316599 h 1157500"/>
              <a:gd name="connsiteX188" fmla="*/ 853391 w 12192000"/>
              <a:gd name="connsiteY188" fmla="*/ 303591 h 1157500"/>
              <a:gd name="connsiteX189" fmla="*/ 925332 w 12192000"/>
              <a:gd name="connsiteY189" fmla="*/ 298686 h 1157500"/>
              <a:gd name="connsiteX190" fmla="*/ 941286 w 12192000"/>
              <a:gd name="connsiteY190" fmla="*/ 288932 h 1157500"/>
              <a:gd name="connsiteX191" fmla="*/ 950845 w 12192000"/>
              <a:gd name="connsiteY191" fmla="*/ 286595 h 1157500"/>
              <a:gd name="connsiteX192" fmla="*/ 953292 w 12192000"/>
              <a:gd name="connsiteY192" fmla="*/ 280892 h 1157500"/>
              <a:gd name="connsiteX193" fmla="*/ 967499 w 12192000"/>
              <a:gd name="connsiteY193" fmla="*/ 273760 h 1157500"/>
              <a:gd name="connsiteX194" fmla="*/ 1069267 w 12192000"/>
              <a:gd name="connsiteY194" fmla="*/ 262766 h 1157500"/>
              <a:gd name="connsiteX195" fmla="*/ 1138407 w 12192000"/>
              <a:gd name="connsiteY195" fmla="*/ 246567 h 1157500"/>
              <a:gd name="connsiteX196" fmla="*/ 1164931 w 12192000"/>
              <a:gd name="connsiteY196" fmla="*/ 238622 h 1157500"/>
              <a:gd name="connsiteX197" fmla="*/ 1211622 w 12192000"/>
              <a:gd name="connsiteY197" fmla="*/ 220676 h 1157500"/>
              <a:gd name="connsiteX198" fmla="*/ 1274567 w 12192000"/>
              <a:gd name="connsiteY198" fmla="*/ 203380 h 1157500"/>
              <a:gd name="connsiteX199" fmla="*/ 1325029 w 12192000"/>
              <a:gd name="connsiteY199" fmla="*/ 207937 h 1157500"/>
              <a:gd name="connsiteX200" fmla="*/ 1356805 w 12192000"/>
              <a:gd name="connsiteY200" fmla="*/ 203622 h 1157500"/>
              <a:gd name="connsiteX201" fmla="*/ 1468752 w 12192000"/>
              <a:gd name="connsiteY201" fmla="*/ 214604 h 1157500"/>
              <a:gd name="connsiteX202" fmla="*/ 1650750 w 12192000"/>
              <a:gd name="connsiteY202" fmla="*/ 165090 h 1157500"/>
              <a:gd name="connsiteX203" fmla="*/ 1655056 w 12192000"/>
              <a:gd name="connsiteY203" fmla="*/ 172106 h 1157500"/>
              <a:gd name="connsiteX204" fmla="*/ 1683220 w 12192000"/>
              <a:gd name="connsiteY204" fmla="*/ 169652 h 1157500"/>
              <a:gd name="connsiteX205" fmla="*/ 1685599 w 12192000"/>
              <a:gd name="connsiteY205" fmla="*/ 165388 h 1157500"/>
              <a:gd name="connsiteX206" fmla="*/ 1735783 w 12192000"/>
              <a:gd name="connsiteY206" fmla="*/ 177400 h 1157500"/>
              <a:gd name="connsiteX207" fmla="*/ 1797102 w 12192000"/>
              <a:gd name="connsiteY207" fmla="*/ 182289 h 1157500"/>
              <a:gd name="connsiteX208" fmla="*/ 1845638 w 12192000"/>
              <a:gd name="connsiteY208" fmla="*/ 163774 h 1157500"/>
              <a:gd name="connsiteX209" fmla="*/ 1848980 w 12192000"/>
              <a:gd name="connsiteY209" fmla="*/ 167516 h 1157500"/>
              <a:gd name="connsiteX210" fmla="*/ 1880587 w 12192000"/>
              <a:gd name="connsiteY210" fmla="*/ 165506 h 1157500"/>
              <a:gd name="connsiteX211" fmla="*/ 1995803 w 12192000"/>
              <a:gd name="connsiteY211" fmla="*/ 131847 h 1157500"/>
              <a:gd name="connsiteX212" fmla="*/ 2057448 w 12192000"/>
              <a:gd name="connsiteY212" fmla="*/ 128650 h 1157500"/>
              <a:gd name="connsiteX213" fmla="*/ 2119088 w 12192000"/>
              <a:gd name="connsiteY213" fmla="*/ 113508 h 1157500"/>
              <a:gd name="connsiteX214" fmla="*/ 2138831 w 12192000"/>
              <a:gd name="connsiteY214" fmla="*/ 116194 h 1157500"/>
              <a:gd name="connsiteX215" fmla="*/ 2214259 w 12192000"/>
              <a:gd name="connsiteY215" fmla="*/ 110542 h 1157500"/>
              <a:gd name="connsiteX216" fmla="*/ 2264911 w 12192000"/>
              <a:gd name="connsiteY216" fmla="*/ 101639 h 1157500"/>
              <a:gd name="connsiteX217" fmla="*/ 2454058 w 12192000"/>
              <a:gd name="connsiteY217" fmla="*/ 67266 h 1157500"/>
              <a:gd name="connsiteX218" fmla="*/ 2534188 w 12192000"/>
              <a:gd name="connsiteY218" fmla="*/ 63730 h 1157500"/>
              <a:gd name="connsiteX219" fmla="*/ 2616912 w 12192000"/>
              <a:gd name="connsiteY219" fmla="*/ 44757 h 1157500"/>
              <a:gd name="connsiteX220" fmla="*/ 2698592 w 12192000"/>
              <a:gd name="connsiteY220" fmla="*/ 35873 h 1157500"/>
              <a:gd name="connsiteX221" fmla="*/ 2891953 w 12192000"/>
              <a:gd name="connsiteY221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01779 w 12192000"/>
              <a:gd name="connsiteY134" fmla="*/ 149056 h 1157500"/>
              <a:gd name="connsiteX135" fmla="*/ 10155104 w 12192000"/>
              <a:gd name="connsiteY135" fmla="*/ 151613 h 1157500"/>
              <a:gd name="connsiteX136" fmla="*/ 10250982 w 12192000"/>
              <a:gd name="connsiteY136" fmla="*/ 128642 h 1157500"/>
              <a:gd name="connsiteX137" fmla="*/ 10343301 w 12192000"/>
              <a:gd name="connsiteY137" fmla="*/ 90884 h 1157500"/>
              <a:gd name="connsiteX138" fmla="*/ 10366625 w 12192000"/>
              <a:gd name="connsiteY138" fmla="*/ 79428 h 1157500"/>
              <a:gd name="connsiteX139" fmla="*/ 10433505 w 12192000"/>
              <a:gd name="connsiteY139" fmla="*/ 65000 h 1157500"/>
              <a:gd name="connsiteX140" fmla="*/ 10547510 w 12192000"/>
              <a:gd name="connsiteY140" fmla="*/ 47246 h 1157500"/>
              <a:gd name="connsiteX141" fmla="*/ 10588150 w 12192000"/>
              <a:gd name="connsiteY141" fmla="*/ 32287 h 1157500"/>
              <a:gd name="connsiteX142" fmla="*/ 10589457 w 12192000"/>
              <a:gd name="connsiteY142" fmla="*/ 25296 h 1157500"/>
              <a:gd name="connsiteX143" fmla="*/ 10699976 w 12192000"/>
              <a:gd name="connsiteY143" fmla="*/ 43345 h 1157500"/>
              <a:gd name="connsiteX144" fmla="*/ 10812237 w 12192000"/>
              <a:gd name="connsiteY144" fmla="*/ 46327 h 1157500"/>
              <a:gd name="connsiteX145" fmla="*/ 10869837 w 12192000"/>
              <a:gd name="connsiteY145" fmla="*/ 65795 h 1157500"/>
              <a:gd name="connsiteX146" fmla="*/ 10881770 w 12192000"/>
              <a:gd name="connsiteY146" fmla="*/ 73672 h 1157500"/>
              <a:gd name="connsiteX147" fmla="*/ 10896899 w 12192000"/>
              <a:gd name="connsiteY147" fmla="*/ 70731 h 1157500"/>
              <a:gd name="connsiteX148" fmla="*/ 10901748 w 12192000"/>
              <a:gd name="connsiteY148" fmla="*/ 66352 h 1157500"/>
              <a:gd name="connsiteX149" fmla="*/ 10947419 w 12192000"/>
              <a:gd name="connsiteY149" fmla="*/ 83316 h 1157500"/>
              <a:gd name="connsiteX150" fmla="*/ 10953034 w 12192000"/>
              <a:gd name="connsiteY150" fmla="*/ 84438 h 1157500"/>
              <a:gd name="connsiteX151" fmla="*/ 10992070 w 12192000"/>
              <a:gd name="connsiteY151" fmla="*/ 88841 h 1157500"/>
              <a:gd name="connsiteX152" fmla="*/ 11112372 w 12192000"/>
              <a:gd name="connsiteY152" fmla="*/ 82247 h 1157500"/>
              <a:gd name="connsiteX153" fmla="*/ 11147719 w 12192000"/>
              <a:gd name="connsiteY153" fmla="*/ 80560 h 1157500"/>
              <a:gd name="connsiteX154" fmla="*/ 11172617 w 12192000"/>
              <a:gd name="connsiteY154" fmla="*/ 76265 h 1157500"/>
              <a:gd name="connsiteX155" fmla="*/ 11240397 w 12192000"/>
              <a:gd name="connsiteY155" fmla="*/ 81830 h 1157500"/>
              <a:gd name="connsiteX156" fmla="*/ 11270034 w 12192000"/>
              <a:gd name="connsiteY156" fmla="*/ 91947 h 1157500"/>
              <a:gd name="connsiteX157" fmla="*/ 11293091 w 12192000"/>
              <a:gd name="connsiteY157" fmla="*/ 92042 h 1157500"/>
              <a:gd name="connsiteX158" fmla="*/ 11310949 w 12192000"/>
              <a:gd name="connsiteY158" fmla="*/ 97842 h 1157500"/>
              <a:gd name="connsiteX159" fmla="*/ 11345279 w 12192000"/>
              <a:gd name="connsiteY159" fmla="*/ 95451 h 1157500"/>
              <a:gd name="connsiteX160" fmla="*/ 11354597 w 12192000"/>
              <a:gd name="connsiteY160" fmla="*/ 97953 h 1157500"/>
              <a:gd name="connsiteX161" fmla="*/ 11367725 w 12192000"/>
              <a:gd name="connsiteY161" fmla="*/ 97999 h 1157500"/>
              <a:gd name="connsiteX162" fmla="*/ 11399832 w 12192000"/>
              <a:gd name="connsiteY162" fmla="*/ 110616 h 1157500"/>
              <a:gd name="connsiteX163" fmla="*/ 11487595 w 12192000"/>
              <a:gd name="connsiteY163" fmla="*/ 152322 h 1157500"/>
              <a:gd name="connsiteX164" fmla="*/ 11590850 w 12192000"/>
              <a:gd name="connsiteY164" fmla="*/ 238552 h 1157500"/>
              <a:gd name="connsiteX165" fmla="*/ 11736204 w 12192000"/>
              <a:gd name="connsiteY165" fmla="*/ 277509 h 1157500"/>
              <a:gd name="connsiteX166" fmla="*/ 11760331 w 12192000"/>
              <a:gd name="connsiteY166" fmla="*/ 291936 h 1157500"/>
              <a:gd name="connsiteX167" fmla="*/ 11819139 w 12192000"/>
              <a:gd name="connsiteY167" fmla="*/ 304143 h 1157500"/>
              <a:gd name="connsiteX168" fmla="*/ 11821967 w 12192000"/>
              <a:gd name="connsiteY168" fmla="*/ 305790 h 1157500"/>
              <a:gd name="connsiteX169" fmla="*/ 11847125 w 12192000"/>
              <a:gd name="connsiteY169" fmla="*/ 297401 h 1157500"/>
              <a:gd name="connsiteX170" fmla="*/ 11980134 w 12192000"/>
              <a:gd name="connsiteY170" fmla="*/ 321911 h 1157500"/>
              <a:gd name="connsiteX171" fmla="*/ 12174576 w 12192000"/>
              <a:gd name="connsiteY171" fmla="*/ 376108 h 1157500"/>
              <a:gd name="connsiteX172" fmla="*/ 12192000 w 12192000"/>
              <a:gd name="connsiteY172" fmla="*/ 379233 h 1157500"/>
              <a:gd name="connsiteX173" fmla="*/ 12192000 w 12192000"/>
              <a:gd name="connsiteY173" fmla="*/ 1157500 h 1157500"/>
              <a:gd name="connsiteX174" fmla="*/ 0 w 12192000"/>
              <a:gd name="connsiteY174" fmla="*/ 1157500 h 1157500"/>
              <a:gd name="connsiteX175" fmla="*/ 0 w 12192000"/>
              <a:gd name="connsiteY175" fmla="*/ 483545 h 1157500"/>
              <a:gd name="connsiteX176" fmla="*/ 5331 w 12192000"/>
              <a:gd name="connsiteY176" fmla="*/ 482797 h 1157500"/>
              <a:gd name="connsiteX177" fmla="*/ 39902 w 12192000"/>
              <a:gd name="connsiteY177" fmla="*/ 472284 h 1157500"/>
              <a:gd name="connsiteX178" fmla="*/ 117880 w 12192000"/>
              <a:gd name="connsiteY178" fmla="*/ 420956 h 1157500"/>
              <a:gd name="connsiteX179" fmla="*/ 238140 w 12192000"/>
              <a:gd name="connsiteY179" fmla="*/ 379297 h 1157500"/>
              <a:gd name="connsiteX180" fmla="*/ 249589 w 12192000"/>
              <a:gd name="connsiteY180" fmla="*/ 379517 h 1157500"/>
              <a:gd name="connsiteX181" fmla="*/ 296963 w 12192000"/>
              <a:gd name="connsiteY181" fmla="*/ 356102 h 1157500"/>
              <a:gd name="connsiteX182" fmla="*/ 339235 w 12192000"/>
              <a:gd name="connsiteY182" fmla="*/ 324425 h 1157500"/>
              <a:gd name="connsiteX183" fmla="*/ 447152 w 12192000"/>
              <a:gd name="connsiteY183" fmla="*/ 327423 h 1157500"/>
              <a:gd name="connsiteX184" fmla="*/ 475247 w 12192000"/>
              <a:gd name="connsiteY184" fmla="*/ 336714 h 1157500"/>
              <a:gd name="connsiteX185" fmla="*/ 477967 w 12192000"/>
              <a:gd name="connsiteY185" fmla="*/ 337960 h 1157500"/>
              <a:gd name="connsiteX186" fmla="*/ 703732 w 12192000"/>
              <a:gd name="connsiteY186" fmla="*/ 316599 h 1157500"/>
              <a:gd name="connsiteX187" fmla="*/ 853391 w 12192000"/>
              <a:gd name="connsiteY187" fmla="*/ 303591 h 1157500"/>
              <a:gd name="connsiteX188" fmla="*/ 925332 w 12192000"/>
              <a:gd name="connsiteY188" fmla="*/ 298686 h 1157500"/>
              <a:gd name="connsiteX189" fmla="*/ 941286 w 12192000"/>
              <a:gd name="connsiteY189" fmla="*/ 288932 h 1157500"/>
              <a:gd name="connsiteX190" fmla="*/ 950845 w 12192000"/>
              <a:gd name="connsiteY190" fmla="*/ 286595 h 1157500"/>
              <a:gd name="connsiteX191" fmla="*/ 953292 w 12192000"/>
              <a:gd name="connsiteY191" fmla="*/ 280892 h 1157500"/>
              <a:gd name="connsiteX192" fmla="*/ 967499 w 12192000"/>
              <a:gd name="connsiteY192" fmla="*/ 273760 h 1157500"/>
              <a:gd name="connsiteX193" fmla="*/ 1069267 w 12192000"/>
              <a:gd name="connsiteY193" fmla="*/ 262766 h 1157500"/>
              <a:gd name="connsiteX194" fmla="*/ 1138407 w 12192000"/>
              <a:gd name="connsiteY194" fmla="*/ 246567 h 1157500"/>
              <a:gd name="connsiteX195" fmla="*/ 1164931 w 12192000"/>
              <a:gd name="connsiteY195" fmla="*/ 238622 h 1157500"/>
              <a:gd name="connsiteX196" fmla="*/ 1211622 w 12192000"/>
              <a:gd name="connsiteY196" fmla="*/ 220676 h 1157500"/>
              <a:gd name="connsiteX197" fmla="*/ 1274567 w 12192000"/>
              <a:gd name="connsiteY197" fmla="*/ 203380 h 1157500"/>
              <a:gd name="connsiteX198" fmla="*/ 1325029 w 12192000"/>
              <a:gd name="connsiteY198" fmla="*/ 207937 h 1157500"/>
              <a:gd name="connsiteX199" fmla="*/ 1356805 w 12192000"/>
              <a:gd name="connsiteY199" fmla="*/ 203622 h 1157500"/>
              <a:gd name="connsiteX200" fmla="*/ 1468752 w 12192000"/>
              <a:gd name="connsiteY200" fmla="*/ 214604 h 1157500"/>
              <a:gd name="connsiteX201" fmla="*/ 1650750 w 12192000"/>
              <a:gd name="connsiteY201" fmla="*/ 165090 h 1157500"/>
              <a:gd name="connsiteX202" fmla="*/ 1655056 w 12192000"/>
              <a:gd name="connsiteY202" fmla="*/ 172106 h 1157500"/>
              <a:gd name="connsiteX203" fmla="*/ 1683220 w 12192000"/>
              <a:gd name="connsiteY203" fmla="*/ 169652 h 1157500"/>
              <a:gd name="connsiteX204" fmla="*/ 1685599 w 12192000"/>
              <a:gd name="connsiteY204" fmla="*/ 165388 h 1157500"/>
              <a:gd name="connsiteX205" fmla="*/ 1735783 w 12192000"/>
              <a:gd name="connsiteY205" fmla="*/ 177400 h 1157500"/>
              <a:gd name="connsiteX206" fmla="*/ 1797102 w 12192000"/>
              <a:gd name="connsiteY206" fmla="*/ 182289 h 1157500"/>
              <a:gd name="connsiteX207" fmla="*/ 1845638 w 12192000"/>
              <a:gd name="connsiteY207" fmla="*/ 163774 h 1157500"/>
              <a:gd name="connsiteX208" fmla="*/ 1848980 w 12192000"/>
              <a:gd name="connsiteY208" fmla="*/ 167516 h 1157500"/>
              <a:gd name="connsiteX209" fmla="*/ 1880587 w 12192000"/>
              <a:gd name="connsiteY209" fmla="*/ 165506 h 1157500"/>
              <a:gd name="connsiteX210" fmla="*/ 1995803 w 12192000"/>
              <a:gd name="connsiteY210" fmla="*/ 131847 h 1157500"/>
              <a:gd name="connsiteX211" fmla="*/ 2057448 w 12192000"/>
              <a:gd name="connsiteY211" fmla="*/ 128650 h 1157500"/>
              <a:gd name="connsiteX212" fmla="*/ 2119088 w 12192000"/>
              <a:gd name="connsiteY212" fmla="*/ 113508 h 1157500"/>
              <a:gd name="connsiteX213" fmla="*/ 2138831 w 12192000"/>
              <a:gd name="connsiteY213" fmla="*/ 116194 h 1157500"/>
              <a:gd name="connsiteX214" fmla="*/ 2214259 w 12192000"/>
              <a:gd name="connsiteY214" fmla="*/ 110542 h 1157500"/>
              <a:gd name="connsiteX215" fmla="*/ 2264911 w 12192000"/>
              <a:gd name="connsiteY215" fmla="*/ 101639 h 1157500"/>
              <a:gd name="connsiteX216" fmla="*/ 2454058 w 12192000"/>
              <a:gd name="connsiteY216" fmla="*/ 67266 h 1157500"/>
              <a:gd name="connsiteX217" fmla="*/ 2534188 w 12192000"/>
              <a:gd name="connsiteY217" fmla="*/ 63730 h 1157500"/>
              <a:gd name="connsiteX218" fmla="*/ 2616912 w 12192000"/>
              <a:gd name="connsiteY218" fmla="*/ 44757 h 1157500"/>
              <a:gd name="connsiteX219" fmla="*/ 2698592 w 12192000"/>
              <a:gd name="connsiteY219" fmla="*/ 35873 h 1157500"/>
              <a:gd name="connsiteX220" fmla="*/ 2891953 w 12192000"/>
              <a:gd name="connsiteY220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55104 w 12192000"/>
              <a:gd name="connsiteY134" fmla="*/ 151613 h 1157500"/>
              <a:gd name="connsiteX135" fmla="*/ 10250982 w 12192000"/>
              <a:gd name="connsiteY135" fmla="*/ 128642 h 1157500"/>
              <a:gd name="connsiteX136" fmla="*/ 10343301 w 12192000"/>
              <a:gd name="connsiteY136" fmla="*/ 90884 h 1157500"/>
              <a:gd name="connsiteX137" fmla="*/ 10366625 w 12192000"/>
              <a:gd name="connsiteY137" fmla="*/ 79428 h 1157500"/>
              <a:gd name="connsiteX138" fmla="*/ 10433505 w 12192000"/>
              <a:gd name="connsiteY138" fmla="*/ 65000 h 1157500"/>
              <a:gd name="connsiteX139" fmla="*/ 10547510 w 12192000"/>
              <a:gd name="connsiteY139" fmla="*/ 47246 h 1157500"/>
              <a:gd name="connsiteX140" fmla="*/ 10588150 w 12192000"/>
              <a:gd name="connsiteY140" fmla="*/ 32287 h 1157500"/>
              <a:gd name="connsiteX141" fmla="*/ 10589457 w 12192000"/>
              <a:gd name="connsiteY141" fmla="*/ 25296 h 1157500"/>
              <a:gd name="connsiteX142" fmla="*/ 10699976 w 12192000"/>
              <a:gd name="connsiteY142" fmla="*/ 43345 h 1157500"/>
              <a:gd name="connsiteX143" fmla="*/ 10812237 w 12192000"/>
              <a:gd name="connsiteY143" fmla="*/ 46327 h 1157500"/>
              <a:gd name="connsiteX144" fmla="*/ 10869837 w 12192000"/>
              <a:gd name="connsiteY144" fmla="*/ 65795 h 1157500"/>
              <a:gd name="connsiteX145" fmla="*/ 10881770 w 12192000"/>
              <a:gd name="connsiteY145" fmla="*/ 73672 h 1157500"/>
              <a:gd name="connsiteX146" fmla="*/ 10896899 w 12192000"/>
              <a:gd name="connsiteY146" fmla="*/ 70731 h 1157500"/>
              <a:gd name="connsiteX147" fmla="*/ 10901748 w 12192000"/>
              <a:gd name="connsiteY147" fmla="*/ 66352 h 1157500"/>
              <a:gd name="connsiteX148" fmla="*/ 10947419 w 12192000"/>
              <a:gd name="connsiteY148" fmla="*/ 83316 h 1157500"/>
              <a:gd name="connsiteX149" fmla="*/ 10953034 w 12192000"/>
              <a:gd name="connsiteY149" fmla="*/ 84438 h 1157500"/>
              <a:gd name="connsiteX150" fmla="*/ 10992070 w 12192000"/>
              <a:gd name="connsiteY150" fmla="*/ 88841 h 1157500"/>
              <a:gd name="connsiteX151" fmla="*/ 11112372 w 12192000"/>
              <a:gd name="connsiteY151" fmla="*/ 82247 h 1157500"/>
              <a:gd name="connsiteX152" fmla="*/ 11147719 w 12192000"/>
              <a:gd name="connsiteY152" fmla="*/ 80560 h 1157500"/>
              <a:gd name="connsiteX153" fmla="*/ 11172617 w 12192000"/>
              <a:gd name="connsiteY153" fmla="*/ 76265 h 1157500"/>
              <a:gd name="connsiteX154" fmla="*/ 11240397 w 12192000"/>
              <a:gd name="connsiteY154" fmla="*/ 81830 h 1157500"/>
              <a:gd name="connsiteX155" fmla="*/ 11270034 w 12192000"/>
              <a:gd name="connsiteY155" fmla="*/ 91947 h 1157500"/>
              <a:gd name="connsiteX156" fmla="*/ 11293091 w 12192000"/>
              <a:gd name="connsiteY156" fmla="*/ 92042 h 1157500"/>
              <a:gd name="connsiteX157" fmla="*/ 11310949 w 12192000"/>
              <a:gd name="connsiteY157" fmla="*/ 97842 h 1157500"/>
              <a:gd name="connsiteX158" fmla="*/ 11345279 w 12192000"/>
              <a:gd name="connsiteY158" fmla="*/ 95451 h 1157500"/>
              <a:gd name="connsiteX159" fmla="*/ 11354597 w 12192000"/>
              <a:gd name="connsiteY159" fmla="*/ 97953 h 1157500"/>
              <a:gd name="connsiteX160" fmla="*/ 11367725 w 12192000"/>
              <a:gd name="connsiteY160" fmla="*/ 97999 h 1157500"/>
              <a:gd name="connsiteX161" fmla="*/ 11399832 w 12192000"/>
              <a:gd name="connsiteY161" fmla="*/ 110616 h 1157500"/>
              <a:gd name="connsiteX162" fmla="*/ 11487595 w 12192000"/>
              <a:gd name="connsiteY162" fmla="*/ 152322 h 1157500"/>
              <a:gd name="connsiteX163" fmla="*/ 11590850 w 12192000"/>
              <a:gd name="connsiteY163" fmla="*/ 238552 h 1157500"/>
              <a:gd name="connsiteX164" fmla="*/ 11736204 w 12192000"/>
              <a:gd name="connsiteY164" fmla="*/ 277509 h 1157500"/>
              <a:gd name="connsiteX165" fmla="*/ 11760331 w 12192000"/>
              <a:gd name="connsiteY165" fmla="*/ 291936 h 1157500"/>
              <a:gd name="connsiteX166" fmla="*/ 11819139 w 12192000"/>
              <a:gd name="connsiteY166" fmla="*/ 304143 h 1157500"/>
              <a:gd name="connsiteX167" fmla="*/ 11821967 w 12192000"/>
              <a:gd name="connsiteY167" fmla="*/ 305790 h 1157500"/>
              <a:gd name="connsiteX168" fmla="*/ 11847125 w 12192000"/>
              <a:gd name="connsiteY168" fmla="*/ 297401 h 1157500"/>
              <a:gd name="connsiteX169" fmla="*/ 11980134 w 12192000"/>
              <a:gd name="connsiteY169" fmla="*/ 321911 h 1157500"/>
              <a:gd name="connsiteX170" fmla="*/ 12174576 w 12192000"/>
              <a:gd name="connsiteY170" fmla="*/ 376108 h 1157500"/>
              <a:gd name="connsiteX171" fmla="*/ 12192000 w 12192000"/>
              <a:gd name="connsiteY171" fmla="*/ 379233 h 1157500"/>
              <a:gd name="connsiteX172" fmla="*/ 12192000 w 12192000"/>
              <a:gd name="connsiteY172" fmla="*/ 1157500 h 1157500"/>
              <a:gd name="connsiteX173" fmla="*/ 0 w 12192000"/>
              <a:gd name="connsiteY173" fmla="*/ 1157500 h 1157500"/>
              <a:gd name="connsiteX174" fmla="*/ 0 w 12192000"/>
              <a:gd name="connsiteY174" fmla="*/ 483545 h 1157500"/>
              <a:gd name="connsiteX175" fmla="*/ 5331 w 12192000"/>
              <a:gd name="connsiteY175" fmla="*/ 482797 h 1157500"/>
              <a:gd name="connsiteX176" fmla="*/ 39902 w 12192000"/>
              <a:gd name="connsiteY176" fmla="*/ 472284 h 1157500"/>
              <a:gd name="connsiteX177" fmla="*/ 117880 w 12192000"/>
              <a:gd name="connsiteY177" fmla="*/ 420956 h 1157500"/>
              <a:gd name="connsiteX178" fmla="*/ 238140 w 12192000"/>
              <a:gd name="connsiteY178" fmla="*/ 379297 h 1157500"/>
              <a:gd name="connsiteX179" fmla="*/ 249589 w 12192000"/>
              <a:gd name="connsiteY179" fmla="*/ 379517 h 1157500"/>
              <a:gd name="connsiteX180" fmla="*/ 296963 w 12192000"/>
              <a:gd name="connsiteY180" fmla="*/ 356102 h 1157500"/>
              <a:gd name="connsiteX181" fmla="*/ 339235 w 12192000"/>
              <a:gd name="connsiteY181" fmla="*/ 324425 h 1157500"/>
              <a:gd name="connsiteX182" fmla="*/ 447152 w 12192000"/>
              <a:gd name="connsiteY182" fmla="*/ 327423 h 1157500"/>
              <a:gd name="connsiteX183" fmla="*/ 475247 w 12192000"/>
              <a:gd name="connsiteY183" fmla="*/ 336714 h 1157500"/>
              <a:gd name="connsiteX184" fmla="*/ 477967 w 12192000"/>
              <a:gd name="connsiteY184" fmla="*/ 337960 h 1157500"/>
              <a:gd name="connsiteX185" fmla="*/ 703732 w 12192000"/>
              <a:gd name="connsiteY185" fmla="*/ 316599 h 1157500"/>
              <a:gd name="connsiteX186" fmla="*/ 853391 w 12192000"/>
              <a:gd name="connsiteY186" fmla="*/ 303591 h 1157500"/>
              <a:gd name="connsiteX187" fmla="*/ 925332 w 12192000"/>
              <a:gd name="connsiteY187" fmla="*/ 298686 h 1157500"/>
              <a:gd name="connsiteX188" fmla="*/ 941286 w 12192000"/>
              <a:gd name="connsiteY188" fmla="*/ 288932 h 1157500"/>
              <a:gd name="connsiteX189" fmla="*/ 950845 w 12192000"/>
              <a:gd name="connsiteY189" fmla="*/ 286595 h 1157500"/>
              <a:gd name="connsiteX190" fmla="*/ 953292 w 12192000"/>
              <a:gd name="connsiteY190" fmla="*/ 280892 h 1157500"/>
              <a:gd name="connsiteX191" fmla="*/ 967499 w 12192000"/>
              <a:gd name="connsiteY191" fmla="*/ 273760 h 1157500"/>
              <a:gd name="connsiteX192" fmla="*/ 1069267 w 12192000"/>
              <a:gd name="connsiteY192" fmla="*/ 262766 h 1157500"/>
              <a:gd name="connsiteX193" fmla="*/ 1138407 w 12192000"/>
              <a:gd name="connsiteY193" fmla="*/ 246567 h 1157500"/>
              <a:gd name="connsiteX194" fmla="*/ 1164931 w 12192000"/>
              <a:gd name="connsiteY194" fmla="*/ 238622 h 1157500"/>
              <a:gd name="connsiteX195" fmla="*/ 1211622 w 12192000"/>
              <a:gd name="connsiteY195" fmla="*/ 220676 h 1157500"/>
              <a:gd name="connsiteX196" fmla="*/ 1274567 w 12192000"/>
              <a:gd name="connsiteY196" fmla="*/ 203380 h 1157500"/>
              <a:gd name="connsiteX197" fmla="*/ 1325029 w 12192000"/>
              <a:gd name="connsiteY197" fmla="*/ 207937 h 1157500"/>
              <a:gd name="connsiteX198" fmla="*/ 1356805 w 12192000"/>
              <a:gd name="connsiteY198" fmla="*/ 203622 h 1157500"/>
              <a:gd name="connsiteX199" fmla="*/ 1468752 w 12192000"/>
              <a:gd name="connsiteY199" fmla="*/ 214604 h 1157500"/>
              <a:gd name="connsiteX200" fmla="*/ 1650750 w 12192000"/>
              <a:gd name="connsiteY200" fmla="*/ 165090 h 1157500"/>
              <a:gd name="connsiteX201" fmla="*/ 1655056 w 12192000"/>
              <a:gd name="connsiteY201" fmla="*/ 172106 h 1157500"/>
              <a:gd name="connsiteX202" fmla="*/ 1683220 w 12192000"/>
              <a:gd name="connsiteY202" fmla="*/ 169652 h 1157500"/>
              <a:gd name="connsiteX203" fmla="*/ 1685599 w 12192000"/>
              <a:gd name="connsiteY203" fmla="*/ 165388 h 1157500"/>
              <a:gd name="connsiteX204" fmla="*/ 1735783 w 12192000"/>
              <a:gd name="connsiteY204" fmla="*/ 177400 h 1157500"/>
              <a:gd name="connsiteX205" fmla="*/ 1797102 w 12192000"/>
              <a:gd name="connsiteY205" fmla="*/ 182289 h 1157500"/>
              <a:gd name="connsiteX206" fmla="*/ 1845638 w 12192000"/>
              <a:gd name="connsiteY206" fmla="*/ 163774 h 1157500"/>
              <a:gd name="connsiteX207" fmla="*/ 1848980 w 12192000"/>
              <a:gd name="connsiteY207" fmla="*/ 167516 h 1157500"/>
              <a:gd name="connsiteX208" fmla="*/ 1880587 w 12192000"/>
              <a:gd name="connsiteY208" fmla="*/ 165506 h 1157500"/>
              <a:gd name="connsiteX209" fmla="*/ 1995803 w 12192000"/>
              <a:gd name="connsiteY209" fmla="*/ 131847 h 1157500"/>
              <a:gd name="connsiteX210" fmla="*/ 2057448 w 12192000"/>
              <a:gd name="connsiteY210" fmla="*/ 128650 h 1157500"/>
              <a:gd name="connsiteX211" fmla="*/ 2119088 w 12192000"/>
              <a:gd name="connsiteY211" fmla="*/ 113508 h 1157500"/>
              <a:gd name="connsiteX212" fmla="*/ 2138831 w 12192000"/>
              <a:gd name="connsiteY212" fmla="*/ 116194 h 1157500"/>
              <a:gd name="connsiteX213" fmla="*/ 2214259 w 12192000"/>
              <a:gd name="connsiteY213" fmla="*/ 110542 h 1157500"/>
              <a:gd name="connsiteX214" fmla="*/ 2264911 w 12192000"/>
              <a:gd name="connsiteY214" fmla="*/ 101639 h 1157500"/>
              <a:gd name="connsiteX215" fmla="*/ 2454058 w 12192000"/>
              <a:gd name="connsiteY215" fmla="*/ 67266 h 1157500"/>
              <a:gd name="connsiteX216" fmla="*/ 2534188 w 12192000"/>
              <a:gd name="connsiteY216" fmla="*/ 63730 h 1157500"/>
              <a:gd name="connsiteX217" fmla="*/ 2616912 w 12192000"/>
              <a:gd name="connsiteY217" fmla="*/ 44757 h 1157500"/>
              <a:gd name="connsiteX218" fmla="*/ 2698592 w 12192000"/>
              <a:gd name="connsiteY218" fmla="*/ 35873 h 1157500"/>
              <a:gd name="connsiteX219" fmla="*/ 2891953 w 12192000"/>
              <a:gd name="connsiteY219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155104 w 12192000"/>
              <a:gd name="connsiteY133" fmla="*/ 151613 h 1157500"/>
              <a:gd name="connsiteX134" fmla="*/ 10250982 w 12192000"/>
              <a:gd name="connsiteY134" fmla="*/ 128642 h 1157500"/>
              <a:gd name="connsiteX135" fmla="*/ 10343301 w 12192000"/>
              <a:gd name="connsiteY135" fmla="*/ 90884 h 1157500"/>
              <a:gd name="connsiteX136" fmla="*/ 10366625 w 12192000"/>
              <a:gd name="connsiteY136" fmla="*/ 79428 h 1157500"/>
              <a:gd name="connsiteX137" fmla="*/ 10433505 w 12192000"/>
              <a:gd name="connsiteY137" fmla="*/ 65000 h 1157500"/>
              <a:gd name="connsiteX138" fmla="*/ 10547510 w 12192000"/>
              <a:gd name="connsiteY138" fmla="*/ 47246 h 1157500"/>
              <a:gd name="connsiteX139" fmla="*/ 10588150 w 12192000"/>
              <a:gd name="connsiteY139" fmla="*/ 32287 h 1157500"/>
              <a:gd name="connsiteX140" fmla="*/ 10589457 w 12192000"/>
              <a:gd name="connsiteY140" fmla="*/ 25296 h 1157500"/>
              <a:gd name="connsiteX141" fmla="*/ 10699976 w 12192000"/>
              <a:gd name="connsiteY141" fmla="*/ 43345 h 1157500"/>
              <a:gd name="connsiteX142" fmla="*/ 10812237 w 12192000"/>
              <a:gd name="connsiteY142" fmla="*/ 46327 h 1157500"/>
              <a:gd name="connsiteX143" fmla="*/ 10869837 w 12192000"/>
              <a:gd name="connsiteY143" fmla="*/ 65795 h 1157500"/>
              <a:gd name="connsiteX144" fmla="*/ 10881770 w 12192000"/>
              <a:gd name="connsiteY144" fmla="*/ 73672 h 1157500"/>
              <a:gd name="connsiteX145" fmla="*/ 10896899 w 12192000"/>
              <a:gd name="connsiteY145" fmla="*/ 70731 h 1157500"/>
              <a:gd name="connsiteX146" fmla="*/ 10901748 w 12192000"/>
              <a:gd name="connsiteY146" fmla="*/ 66352 h 1157500"/>
              <a:gd name="connsiteX147" fmla="*/ 10947419 w 12192000"/>
              <a:gd name="connsiteY147" fmla="*/ 83316 h 1157500"/>
              <a:gd name="connsiteX148" fmla="*/ 10953034 w 12192000"/>
              <a:gd name="connsiteY148" fmla="*/ 84438 h 1157500"/>
              <a:gd name="connsiteX149" fmla="*/ 10992070 w 12192000"/>
              <a:gd name="connsiteY149" fmla="*/ 88841 h 1157500"/>
              <a:gd name="connsiteX150" fmla="*/ 11112372 w 12192000"/>
              <a:gd name="connsiteY150" fmla="*/ 82247 h 1157500"/>
              <a:gd name="connsiteX151" fmla="*/ 11147719 w 12192000"/>
              <a:gd name="connsiteY151" fmla="*/ 80560 h 1157500"/>
              <a:gd name="connsiteX152" fmla="*/ 11172617 w 12192000"/>
              <a:gd name="connsiteY152" fmla="*/ 76265 h 1157500"/>
              <a:gd name="connsiteX153" fmla="*/ 11240397 w 12192000"/>
              <a:gd name="connsiteY153" fmla="*/ 81830 h 1157500"/>
              <a:gd name="connsiteX154" fmla="*/ 11270034 w 12192000"/>
              <a:gd name="connsiteY154" fmla="*/ 91947 h 1157500"/>
              <a:gd name="connsiteX155" fmla="*/ 11293091 w 12192000"/>
              <a:gd name="connsiteY155" fmla="*/ 92042 h 1157500"/>
              <a:gd name="connsiteX156" fmla="*/ 11310949 w 12192000"/>
              <a:gd name="connsiteY156" fmla="*/ 97842 h 1157500"/>
              <a:gd name="connsiteX157" fmla="*/ 11345279 w 12192000"/>
              <a:gd name="connsiteY157" fmla="*/ 95451 h 1157500"/>
              <a:gd name="connsiteX158" fmla="*/ 11354597 w 12192000"/>
              <a:gd name="connsiteY158" fmla="*/ 97953 h 1157500"/>
              <a:gd name="connsiteX159" fmla="*/ 11367725 w 12192000"/>
              <a:gd name="connsiteY159" fmla="*/ 97999 h 1157500"/>
              <a:gd name="connsiteX160" fmla="*/ 11399832 w 12192000"/>
              <a:gd name="connsiteY160" fmla="*/ 110616 h 1157500"/>
              <a:gd name="connsiteX161" fmla="*/ 11487595 w 12192000"/>
              <a:gd name="connsiteY161" fmla="*/ 152322 h 1157500"/>
              <a:gd name="connsiteX162" fmla="*/ 11590850 w 12192000"/>
              <a:gd name="connsiteY162" fmla="*/ 238552 h 1157500"/>
              <a:gd name="connsiteX163" fmla="*/ 11736204 w 12192000"/>
              <a:gd name="connsiteY163" fmla="*/ 277509 h 1157500"/>
              <a:gd name="connsiteX164" fmla="*/ 11760331 w 12192000"/>
              <a:gd name="connsiteY164" fmla="*/ 291936 h 1157500"/>
              <a:gd name="connsiteX165" fmla="*/ 11819139 w 12192000"/>
              <a:gd name="connsiteY165" fmla="*/ 304143 h 1157500"/>
              <a:gd name="connsiteX166" fmla="*/ 11821967 w 12192000"/>
              <a:gd name="connsiteY166" fmla="*/ 305790 h 1157500"/>
              <a:gd name="connsiteX167" fmla="*/ 11847125 w 12192000"/>
              <a:gd name="connsiteY167" fmla="*/ 297401 h 1157500"/>
              <a:gd name="connsiteX168" fmla="*/ 11980134 w 12192000"/>
              <a:gd name="connsiteY168" fmla="*/ 321911 h 1157500"/>
              <a:gd name="connsiteX169" fmla="*/ 12174576 w 12192000"/>
              <a:gd name="connsiteY169" fmla="*/ 376108 h 1157500"/>
              <a:gd name="connsiteX170" fmla="*/ 12192000 w 12192000"/>
              <a:gd name="connsiteY170" fmla="*/ 379233 h 1157500"/>
              <a:gd name="connsiteX171" fmla="*/ 12192000 w 12192000"/>
              <a:gd name="connsiteY171" fmla="*/ 1157500 h 1157500"/>
              <a:gd name="connsiteX172" fmla="*/ 0 w 12192000"/>
              <a:gd name="connsiteY172" fmla="*/ 1157500 h 1157500"/>
              <a:gd name="connsiteX173" fmla="*/ 0 w 12192000"/>
              <a:gd name="connsiteY173" fmla="*/ 483545 h 1157500"/>
              <a:gd name="connsiteX174" fmla="*/ 5331 w 12192000"/>
              <a:gd name="connsiteY174" fmla="*/ 482797 h 1157500"/>
              <a:gd name="connsiteX175" fmla="*/ 39902 w 12192000"/>
              <a:gd name="connsiteY175" fmla="*/ 472284 h 1157500"/>
              <a:gd name="connsiteX176" fmla="*/ 117880 w 12192000"/>
              <a:gd name="connsiteY176" fmla="*/ 420956 h 1157500"/>
              <a:gd name="connsiteX177" fmla="*/ 238140 w 12192000"/>
              <a:gd name="connsiteY177" fmla="*/ 379297 h 1157500"/>
              <a:gd name="connsiteX178" fmla="*/ 249589 w 12192000"/>
              <a:gd name="connsiteY178" fmla="*/ 379517 h 1157500"/>
              <a:gd name="connsiteX179" fmla="*/ 296963 w 12192000"/>
              <a:gd name="connsiteY179" fmla="*/ 356102 h 1157500"/>
              <a:gd name="connsiteX180" fmla="*/ 339235 w 12192000"/>
              <a:gd name="connsiteY180" fmla="*/ 324425 h 1157500"/>
              <a:gd name="connsiteX181" fmla="*/ 447152 w 12192000"/>
              <a:gd name="connsiteY181" fmla="*/ 327423 h 1157500"/>
              <a:gd name="connsiteX182" fmla="*/ 475247 w 12192000"/>
              <a:gd name="connsiteY182" fmla="*/ 336714 h 1157500"/>
              <a:gd name="connsiteX183" fmla="*/ 477967 w 12192000"/>
              <a:gd name="connsiteY183" fmla="*/ 337960 h 1157500"/>
              <a:gd name="connsiteX184" fmla="*/ 703732 w 12192000"/>
              <a:gd name="connsiteY184" fmla="*/ 316599 h 1157500"/>
              <a:gd name="connsiteX185" fmla="*/ 853391 w 12192000"/>
              <a:gd name="connsiteY185" fmla="*/ 303591 h 1157500"/>
              <a:gd name="connsiteX186" fmla="*/ 925332 w 12192000"/>
              <a:gd name="connsiteY186" fmla="*/ 298686 h 1157500"/>
              <a:gd name="connsiteX187" fmla="*/ 941286 w 12192000"/>
              <a:gd name="connsiteY187" fmla="*/ 288932 h 1157500"/>
              <a:gd name="connsiteX188" fmla="*/ 950845 w 12192000"/>
              <a:gd name="connsiteY188" fmla="*/ 286595 h 1157500"/>
              <a:gd name="connsiteX189" fmla="*/ 953292 w 12192000"/>
              <a:gd name="connsiteY189" fmla="*/ 280892 h 1157500"/>
              <a:gd name="connsiteX190" fmla="*/ 967499 w 12192000"/>
              <a:gd name="connsiteY190" fmla="*/ 273760 h 1157500"/>
              <a:gd name="connsiteX191" fmla="*/ 1069267 w 12192000"/>
              <a:gd name="connsiteY191" fmla="*/ 262766 h 1157500"/>
              <a:gd name="connsiteX192" fmla="*/ 1138407 w 12192000"/>
              <a:gd name="connsiteY192" fmla="*/ 246567 h 1157500"/>
              <a:gd name="connsiteX193" fmla="*/ 1164931 w 12192000"/>
              <a:gd name="connsiteY193" fmla="*/ 238622 h 1157500"/>
              <a:gd name="connsiteX194" fmla="*/ 1211622 w 12192000"/>
              <a:gd name="connsiteY194" fmla="*/ 220676 h 1157500"/>
              <a:gd name="connsiteX195" fmla="*/ 1274567 w 12192000"/>
              <a:gd name="connsiteY195" fmla="*/ 203380 h 1157500"/>
              <a:gd name="connsiteX196" fmla="*/ 1325029 w 12192000"/>
              <a:gd name="connsiteY196" fmla="*/ 207937 h 1157500"/>
              <a:gd name="connsiteX197" fmla="*/ 1356805 w 12192000"/>
              <a:gd name="connsiteY197" fmla="*/ 203622 h 1157500"/>
              <a:gd name="connsiteX198" fmla="*/ 1468752 w 12192000"/>
              <a:gd name="connsiteY198" fmla="*/ 214604 h 1157500"/>
              <a:gd name="connsiteX199" fmla="*/ 1650750 w 12192000"/>
              <a:gd name="connsiteY199" fmla="*/ 165090 h 1157500"/>
              <a:gd name="connsiteX200" fmla="*/ 1655056 w 12192000"/>
              <a:gd name="connsiteY200" fmla="*/ 172106 h 1157500"/>
              <a:gd name="connsiteX201" fmla="*/ 1683220 w 12192000"/>
              <a:gd name="connsiteY201" fmla="*/ 169652 h 1157500"/>
              <a:gd name="connsiteX202" fmla="*/ 1685599 w 12192000"/>
              <a:gd name="connsiteY202" fmla="*/ 165388 h 1157500"/>
              <a:gd name="connsiteX203" fmla="*/ 1735783 w 12192000"/>
              <a:gd name="connsiteY203" fmla="*/ 177400 h 1157500"/>
              <a:gd name="connsiteX204" fmla="*/ 1797102 w 12192000"/>
              <a:gd name="connsiteY204" fmla="*/ 182289 h 1157500"/>
              <a:gd name="connsiteX205" fmla="*/ 1845638 w 12192000"/>
              <a:gd name="connsiteY205" fmla="*/ 163774 h 1157500"/>
              <a:gd name="connsiteX206" fmla="*/ 1848980 w 12192000"/>
              <a:gd name="connsiteY206" fmla="*/ 167516 h 1157500"/>
              <a:gd name="connsiteX207" fmla="*/ 1880587 w 12192000"/>
              <a:gd name="connsiteY207" fmla="*/ 165506 h 1157500"/>
              <a:gd name="connsiteX208" fmla="*/ 1995803 w 12192000"/>
              <a:gd name="connsiteY208" fmla="*/ 131847 h 1157500"/>
              <a:gd name="connsiteX209" fmla="*/ 2057448 w 12192000"/>
              <a:gd name="connsiteY209" fmla="*/ 128650 h 1157500"/>
              <a:gd name="connsiteX210" fmla="*/ 2119088 w 12192000"/>
              <a:gd name="connsiteY210" fmla="*/ 113508 h 1157500"/>
              <a:gd name="connsiteX211" fmla="*/ 2138831 w 12192000"/>
              <a:gd name="connsiteY211" fmla="*/ 116194 h 1157500"/>
              <a:gd name="connsiteX212" fmla="*/ 2214259 w 12192000"/>
              <a:gd name="connsiteY212" fmla="*/ 110542 h 1157500"/>
              <a:gd name="connsiteX213" fmla="*/ 2264911 w 12192000"/>
              <a:gd name="connsiteY213" fmla="*/ 101639 h 1157500"/>
              <a:gd name="connsiteX214" fmla="*/ 2454058 w 12192000"/>
              <a:gd name="connsiteY214" fmla="*/ 67266 h 1157500"/>
              <a:gd name="connsiteX215" fmla="*/ 2534188 w 12192000"/>
              <a:gd name="connsiteY215" fmla="*/ 63730 h 1157500"/>
              <a:gd name="connsiteX216" fmla="*/ 2616912 w 12192000"/>
              <a:gd name="connsiteY216" fmla="*/ 44757 h 1157500"/>
              <a:gd name="connsiteX217" fmla="*/ 2698592 w 12192000"/>
              <a:gd name="connsiteY217" fmla="*/ 35873 h 1157500"/>
              <a:gd name="connsiteX218" fmla="*/ 2891953 w 12192000"/>
              <a:gd name="connsiteY21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155104 w 12192000"/>
              <a:gd name="connsiteY132" fmla="*/ 151613 h 1157500"/>
              <a:gd name="connsiteX133" fmla="*/ 10250982 w 12192000"/>
              <a:gd name="connsiteY133" fmla="*/ 128642 h 1157500"/>
              <a:gd name="connsiteX134" fmla="*/ 10343301 w 12192000"/>
              <a:gd name="connsiteY134" fmla="*/ 90884 h 1157500"/>
              <a:gd name="connsiteX135" fmla="*/ 10366625 w 12192000"/>
              <a:gd name="connsiteY135" fmla="*/ 79428 h 1157500"/>
              <a:gd name="connsiteX136" fmla="*/ 10433505 w 12192000"/>
              <a:gd name="connsiteY136" fmla="*/ 65000 h 1157500"/>
              <a:gd name="connsiteX137" fmla="*/ 10547510 w 12192000"/>
              <a:gd name="connsiteY137" fmla="*/ 47246 h 1157500"/>
              <a:gd name="connsiteX138" fmla="*/ 10588150 w 12192000"/>
              <a:gd name="connsiteY138" fmla="*/ 32287 h 1157500"/>
              <a:gd name="connsiteX139" fmla="*/ 10589457 w 12192000"/>
              <a:gd name="connsiteY139" fmla="*/ 25296 h 1157500"/>
              <a:gd name="connsiteX140" fmla="*/ 10699976 w 12192000"/>
              <a:gd name="connsiteY140" fmla="*/ 43345 h 1157500"/>
              <a:gd name="connsiteX141" fmla="*/ 10812237 w 12192000"/>
              <a:gd name="connsiteY141" fmla="*/ 46327 h 1157500"/>
              <a:gd name="connsiteX142" fmla="*/ 10869837 w 12192000"/>
              <a:gd name="connsiteY142" fmla="*/ 65795 h 1157500"/>
              <a:gd name="connsiteX143" fmla="*/ 10881770 w 12192000"/>
              <a:gd name="connsiteY143" fmla="*/ 73672 h 1157500"/>
              <a:gd name="connsiteX144" fmla="*/ 10896899 w 12192000"/>
              <a:gd name="connsiteY144" fmla="*/ 70731 h 1157500"/>
              <a:gd name="connsiteX145" fmla="*/ 10901748 w 12192000"/>
              <a:gd name="connsiteY145" fmla="*/ 66352 h 1157500"/>
              <a:gd name="connsiteX146" fmla="*/ 10947419 w 12192000"/>
              <a:gd name="connsiteY146" fmla="*/ 83316 h 1157500"/>
              <a:gd name="connsiteX147" fmla="*/ 10953034 w 12192000"/>
              <a:gd name="connsiteY147" fmla="*/ 84438 h 1157500"/>
              <a:gd name="connsiteX148" fmla="*/ 10992070 w 12192000"/>
              <a:gd name="connsiteY148" fmla="*/ 88841 h 1157500"/>
              <a:gd name="connsiteX149" fmla="*/ 11112372 w 12192000"/>
              <a:gd name="connsiteY149" fmla="*/ 82247 h 1157500"/>
              <a:gd name="connsiteX150" fmla="*/ 11147719 w 12192000"/>
              <a:gd name="connsiteY150" fmla="*/ 80560 h 1157500"/>
              <a:gd name="connsiteX151" fmla="*/ 11172617 w 12192000"/>
              <a:gd name="connsiteY151" fmla="*/ 76265 h 1157500"/>
              <a:gd name="connsiteX152" fmla="*/ 11240397 w 12192000"/>
              <a:gd name="connsiteY152" fmla="*/ 81830 h 1157500"/>
              <a:gd name="connsiteX153" fmla="*/ 11270034 w 12192000"/>
              <a:gd name="connsiteY153" fmla="*/ 91947 h 1157500"/>
              <a:gd name="connsiteX154" fmla="*/ 11293091 w 12192000"/>
              <a:gd name="connsiteY154" fmla="*/ 92042 h 1157500"/>
              <a:gd name="connsiteX155" fmla="*/ 11310949 w 12192000"/>
              <a:gd name="connsiteY155" fmla="*/ 97842 h 1157500"/>
              <a:gd name="connsiteX156" fmla="*/ 11345279 w 12192000"/>
              <a:gd name="connsiteY156" fmla="*/ 95451 h 1157500"/>
              <a:gd name="connsiteX157" fmla="*/ 11354597 w 12192000"/>
              <a:gd name="connsiteY157" fmla="*/ 97953 h 1157500"/>
              <a:gd name="connsiteX158" fmla="*/ 11367725 w 12192000"/>
              <a:gd name="connsiteY158" fmla="*/ 97999 h 1157500"/>
              <a:gd name="connsiteX159" fmla="*/ 11399832 w 12192000"/>
              <a:gd name="connsiteY159" fmla="*/ 110616 h 1157500"/>
              <a:gd name="connsiteX160" fmla="*/ 11487595 w 12192000"/>
              <a:gd name="connsiteY160" fmla="*/ 152322 h 1157500"/>
              <a:gd name="connsiteX161" fmla="*/ 11590850 w 12192000"/>
              <a:gd name="connsiteY161" fmla="*/ 238552 h 1157500"/>
              <a:gd name="connsiteX162" fmla="*/ 11736204 w 12192000"/>
              <a:gd name="connsiteY162" fmla="*/ 277509 h 1157500"/>
              <a:gd name="connsiteX163" fmla="*/ 11760331 w 12192000"/>
              <a:gd name="connsiteY163" fmla="*/ 291936 h 1157500"/>
              <a:gd name="connsiteX164" fmla="*/ 11819139 w 12192000"/>
              <a:gd name="connsiteY164" fmla="*/ 304143 h 1157500"/>
              <a:gd name="connsiteX165" fmla="*/ 11821967 w 12192000"/>
              <a:gd name="connsiteY165" fmla="*/ 305790 h 1157500"/>
              <a:gd name="connsiteX166" fmla="*/ 11847125 w 12192000"/>
              <a:gd name="connsiteY166" fmla="*/ 297401 h 1157500"/>
              <a:gd name="connsiteX167" fmla="*/ 11980134 w 12192000"/>
              <a:gd name="connsiteY167" fmla="*/ 321911 h 1157500"/>
              <a:gd name="connsiteX168" fmla="*/ 12174576 w 12192000"/>
              <a:gd name="connsiteY168" fmla="*/ 376108 h 1157500"/>
              <a:gd name="connsiteX169" fmla="*/ 12192000 w 12192000"/>
              <a:gd name="connsiteY169" fmla="*/ 379233 h 1157500"/>
              <a:gd name="connsiteX170" fmla="*/ 12192000 w 12192000"/>
              <a:gd name="connsiteY170" fmla="*/ 1157500 h 1157500"/>
              <a:gd name="connsiteX171" fmla="*/ 0 w 12192000"/>
              <a:gd name="connsiteY171" fmla="*/ 1157500 h 1157500"/>
              <a:gd name="connsiteX172" fmla="*/ 0 w 12192000"/>
              <a:gd name="connsiteY172" fmla="*/ 483545 h 1157500"/>
              <a:gd name="connsiteX173" fmla="*/ 5331 w 12192000"/>
              <a:gd name="connsiteY173" fmla="*/ 482797 h 1157500"/>
              <a:gd name="connsiteX174" fmla="*/ 39902 w 12192000"/>
              <a:gd name="connsiteY174" fmla="*/ 472284 h 1157500"/>
              <a:gd name="connsiteX175" fmla="*/ 117880 w 12192000"/>
              <a:gd name="connsiteY175" fmla="*/ 420956 h 1157500"/>
              <a:gd name="connsiteX176" fmla="*/ 238140 w 12192000"/>
              <a:gd name="connsiteY176" fmla="*/ 379297 h 1157500"/>
              <a:gd name="connsiteX177" fmla="*/ 249589 w 12192000"/>
              <a:gd name="connsiteY177" fmla="*/ 379517 h 1157500"/>
              <a:gd name="connsiteX178" fmla="*/ 296963 w 12192000"/>
              <a:gd name="connsiteY178" fmla="*/ 356102 h 1157500"/>
              <a:gd name="connsiteX179" fmla="*/ 339235 w 12192000"/>
              <a:gd name="connsiteY179" fmla="*/ 324425 h 1157500"/>
              <a:gd name="connsiteX180" fmla="*/ 447152 w 12192000"/>
              <a:gd name="connsiteY180" fmla="*/ 327423 h 1157500"/>
              <a:gd name="connsiteX181" fmla="*/ 475247 w 12192000"/>
              <a:gd name="connsiteY181" fmla="*/ 336714 h 1157500"/>
              <a:gd name="connsiteX182" fmla="*/ 477967 w 12192000"/>
              <a:gd name="connsiteY182" fmla="*/ 337960 h 1157500"/>
              <a:gd name="connsiteX183" fmla="*/ 703732 w 12192000"/>
              <a:gd name="connsiteY183" fmla="*/ 316599 h 1157500"/>
              <a:gd name="connsiteX184" fmla="*/ 853391 w 12192000"/>
              <a:gd name="connsiteY184" fmla="*/ 303591 h 1157500"/>
              <a:gd name="connsiteX185" fmla="*/ 925332 w 12192000"/>
              <a:gd name="connsiteY185" fmla="*/ 298686 h 1157500"/>
              <a:gd name="connsiteX186" fmla="*/ 941286 w 12192000"/>
              <a:gd name="connsiteY186" fmla="*/ 288932 h 1157500"/>
              <a:gd name="connsiteX187" fmla="*/ 950845 w 12192000"/>
              <a:gd name="connsiteY187" fmla="*/ 286595 h 1157500"/>
              <a:gd name="connsiteX188" fmla="*/ 953292 w 12192000"/>
              <a:gd name="connsiteY188" fmla="*/ 280892 h 1157500"/>
              <a:gd name="connsiteX189" fmla="*/ 967499 w 12192000"/>
              <a:gd name="connsiteY189" fmla="*/ 273760 h 1157500"/>
              <a:gd name="connsiteX190" fmla="*/ 1069267 w 12192000"/>
              <a:gd name="connsiteY190" fmla="*/ 262766 h 1157500"/>
              <a:gd name="connsiteX191" fmla="*/ 1138407 w 12192000"/>
              <a:gd name="connsiteY191" fmla="*/ 246567 h 1157500"/>
              <a:gd name="connsiteX192" fmla="*/ 1164931 w 12192000"/>
              <a:gd name="connsiteY192" fmla="*/ 238622 h 1157500"/>
              <a:gd name="connsiteX193" fmla="*/ 1211622 w 12192000"/>
              <a:gd name="connsiteY193" fmla="*/ 220676 h 1157500"/>
              <a:gd name="connsiteX194" fmla="*/ 1274567 w 12192000"/>
              <a:gd name="connsiteY194" fmla="*/ 203380 h 1157500"/>
              <a:gd name="connsiteX195" fmla="*/ 1325029 w 12192000"/>
              <a:gd name="connsiteY195" fmla="*/ 207937 h 1157500"/>
              <a:gd name="connsiteX196" fmla="*/ 1356805 w 12192000"/>
              <a:gd name="connsiteY196" fmla="*/ 203622 h 1157500"/>
              <a:gd name="connsiteX197" fmla="*/ 1468752 w 12192000"/>
              <a:gd name="connsiteY197" fmla="*/ 214604 h 1157500"/>
              <a:gd name="connsiteX198" fmla="*/ 1650750 w 12192000"/>
              <a:gd name="connsiteY198" fmla="*/ 165090 h 1157500"/>
              <a:gd name="connsiteX199" fmla="*/ 1655056 w 12192000"/>
              <a:gd name="connsiteY199" fmla="*/ 172106 h 1157500"/>
              <a:gd name="connsiteX200" fmla="*/ 1683220 w 12192000"/>
              <a:gd name="connsiteY200" fmla="*/ 169652 h 1157500"/>
              <a:gd name="connsiteX201" fmla="*/ 1685599 w 12192000"/>
              <a:gd name="connsiteY201" fmla="*/ 165388 h 1157500"/>
              <a:gd name="connsiteX202" fmla="*/ 1735783 w 12192000"/>
              <a:gd name="connsiteY202" fmla="*/ 177400 h 1157500"/>
              <a:gd name="connsiteX203" fmla="*/ 1797102 w 12192000"/>
              <a:gd name="connsiteY203" fmla="*/ 182289 h 1157500"/>
              <a:gd name="connsiteX204" fmla="*/ 1845638 w 12192000"/>
              <a:gd name="connsiteY204" fmla="*/ 163774 h 1157500"/>
              <a:gd name="connsiteX205" fmla="*/ 1848980 w 12192000"/>
              <a:gd name="connsiteY205" fmla="*/ 167516 h 1157500"/>
              <a:gd name="connsiteX206" fmla="*/ 1880587 w 12192000"/>
              <a:gd name="connsiteY206" fmla="*/ 165506 h 1157500"/>
              <a:gd name="connsiteX207" fmla="*/ 1995803 w 12192000"/>
              <a:gd name="connsiteY207" fmla="*/ 131847 h 1157500"/>
              <a:gd name="connsiteX208" fmla="*/ 2057448 w 12192000"/>
              <a:gd name="connsiteY208" fmla="*/ 128650 h 1157500"/>
              <a:gd name="connsiteX209" fmla="*/ 2119088 w 12192000"/>
              <a:gd name="connsiteY209" fmla="*/ 113508 h 1157500"/>
              <a:gd name="connsiteX210" fmla="*/ 2138831 w 12192000"/>
              <a:gd name="connsiteY210" fmla="*/ 116194 h 1157500"/>
              <a:gd name="connsiteX211" fmla="*/ 2214259 w 12192000"/>
              <a:gd name="connsiteY211" fmla="*/ 110542 h 1157500"/>
              <a:gd name="connsiteX212" fmla="*/ 2264911 w 12192000"/>
              <a:gd name="connsiteY212" fmla="*/ 101639 h 1157500"/>
              <a:gd name="connsiteX213" fmla="*/ 2454058 w 12192000"/>
              <a:gd name="connsiteY213" fmla="*/ 67266 h 1157500"/>
              <a:gd name="connsiteX214" fmla="*/ 2534188 w 12192000"/>
              <a:gd name="connsiteY214" fmla="*/ 63730 h 1157500"/>
              <a:gd name="connsiteX215" fmla="*/ 2616912 w 12192000"/>
              <a:gd name="connsiteY215" fmla="*/ 44757 h 1157500"/>
              <a:gd name="connsiteX216" fmla="*/ 2698592 w 12192000"/>
              <a:gd name="connsiteY216" fmla="*/ 35873 h 1157500"/>
              <a:gd name="connsiteX217" fmla="*/ 2891953 w 12192000"/>
              <a:gd name="connsiteY21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307239 w 12192000"/>
              <a:gd name="connsiteY97" fmla="*/ 94591 h 1157500"/>
              <a:gd name="connsiteX98" fmla="*/ 8339282 w 12192000"/>
              <a:gd name="connsiteY98" fmla="*/ 108942 h 1157500"/>
              <a:gd name="connsiteX99" fmla="*/ 8346156 w 12192000"/>
              <a:gd name="connsiteY99" fmla="*/ 111227 h 1157500"/>
              <a:gd name="connsiteX100" fmla="*/ 8346467 w 12192000"/>
              <a:gd name="connsiteY100" fmla="*/ 111024 h 1157500"/>
              <a:gd name="connsiteX101" fmla="*/ 8354069 w 12192000"/>
              <a:gd name="connsiteY101" fmla="*/ 112942 h 1157500"/>
              <a:gd name="connsiteX102" fmla="*/ 8358687 w 12192000"/>
              <a:gd name="connsiteY102" fmla="*/ 115393 h 1157500"/>
              <a:gd name="connsiteX103" fmla="*/ 8433385 w 12192000"/>
              <a:gd name="connsiteY103" fmla="*/ 99669 h 1157500"/>
              <a:gd name="connsiteX104" fmla="*/ 8533779 w 12192000"/>
              <a:gd name="connsiteY104" fmla="*/ 98374 h 1157500"/>
              <a:gd name="connsiteX105" fmla="*/ 8632833 w 12192000"/>
              <a:gd name="connsiteY105" fmla="*/ 100532 h 1157500"/>
              <a:gd name="connsiteX106" fmla="*/ 8668523 w 12192000"/>
              <a:gd name="connsiteY106" fmla="*/ 102979 h 1157500"/>
              <a:gd name="connsiteX107" fmla="*/ 8732893 w 12192000"/>
              <a:gd name="connsiteY107" fmla="*/ 99991 h 1157500"/>
              <a:gd name="connsiteX108" fmla="*/ 8764071 w 12192000"/>
              <a:gd name="connsiteY108" fmla="*/ 94587 h 1157500"/>
              <a:gd name="connsiteX109" fmla="*/ 8767004 w 12192000"/>
              <a:gd name="connsiteY109" fmla="*/ 91519 h 1157500"/>
              <a:gd name="connsiteX110" fmla="*/ 8772553 w 12192000"/>
              <a:gd name="connsiteY110" fmla="*/ 90314 h 1157500"/>
              <a:gd name="connsiteX111" fmla="*/ 8787201 w 12192000"/>
              <a:gd name="connsiteY111" fmla="*/ 92033 h 1157500"/>
              <a:gd name="connsiteX112" fmla="*/ 8792624 w 12192000"/>
              <a:gd name="connsiteY112" fmla="*/ 93503 h 1157500"/>
              <a:gd name="connsiteX113" fmla="*/ 8800741 w 12192000"/>
              <a:gd name="connsiteY113" fmla="*/ 93897 h 1157500"/>
              <a:gd name="connsiteX114" fmla="*/ 8800966 w 12192000"/>
              <a:gd name="connsiteY114" fmla="*/ 93645 h 1157500"/>
              <a:gd name="connsiteX115" fmla="*/ 8808513 w 12192000"/>
              <a:gd name="connsiteY115" fmla="*/ 94530 h 1157500"/>
              <a:gd name="connsiteX116" fmla="*/ 8845110 w 12192000"/>
              <a:gd name="connsiteY116" fmla="*/ 102179 h 1157500"/>
              <a:gd name="connsiteX117" fmla="*/ 8917529 w 12192000"/>
              <a:gd name="connsiteY117" fmla="*/ 76373 h 1157500"/>
              <a:gd name="connsiteX118" fmla="*/ 9026654 w 12192000"/>
              <a:gd name="connsiteY118" fmla="*/ 93420 h 1157500"/>
              <a:gd name="connsiteX119" fmla="*/ 9088505 w 12192000"/>
              <a:gd name="connsiteY119" fmla="*/ 113002 h 1157500"/>
              <a:gd name="connsiteX120" fmla="*/ 9203241 w 12192000"/>
              <a:gd name="connsiteY120" fmla="*/ 111713 h 1157500"/>
              <a:gd name="connsiteX121" fmla="*/ 9415584 w 12192000"/>
              <a:gd name="connsiteY121" fmla="*/ 157156 h 1157500"/>
              <a:gd name="connsiteX122" fmla="*/ 9505102 w 12192000"/>
              <a:gd name="connsiteY122" fmla="*/ 141042 h 1157500"/>
              <a:gd name="connsiteX123" fmla="*/ 9643040 w 12192000"/>
              <a:gd name="connsiteY123" fmla="*/ 158233 h 1157500"/>
              <a:gd name="connsiteX124" fmla="*/ 9762999 w 12192000"/>
              <a:gd name="connsiteY124" fmla="*/ 162623 h 1157500"/>
              <a:gd name="connsiteX125" fmla="*/ 9776183 w 12192000"/>
              <a:gd name="connsiteY125" fmla="*/ 162191 h 1157500"/>
              <a:gd name="connsiteX126" fmla="*/ 9780532 w 12192000"/>
              <a:gd name="connsiteY126" fmla="*/ 155823 h 1157500"/>
              <a:gd name="connsiteX127" fmla="*/ 9910588 w 12192000"/>
              <a:gd name="connsiteY127" fmla="*/ 154327 h 1157500"/>
              <a:gd name="connsiteX128" fmla="*/ 9924173 w 12192000"/>
              <a:gd name="connsiteY128" fmla="*/ 158591 h 1157500"/>
              <a:gd name="connsiteX129" fmla="*/ 10010969 w 12192000"/>
              <a:gd name="connsiteY129" fmla="*/ 155802 h 1157500"/>
              <a:gd name="connsiteX130" fmla="*/ 10070699 w 12192000"/>
              <a:gd name="connsiteY130" fmla="*/ 157854 h 1157500"/>
              <a:gd name="connsiteX131" fmla="*/ 10155104 w 12192000"/>
              <a:gd name="connsiteY131" fmla="*/ 151613 h 1157500"/>
              <a:gd name="connsiteX132" fmla="*/ 10250982 w 12192000"/>
              <a:gd name="connsiteY132" fmla="*/ 128642 h 1157500"/>
              <a:gd name="connsiteX133" fmla="*/ 10343301 w 12192000"/>
              <a:gd name="connsiteY133" fmla="*/ 90884 h 1157500"/>
              <a:gd name="connsiteX134" fmla="*/ 10366625 w 12192000"/>
              <a:gd name="connsiteY134" fmla="*/ 79428 h 1157500"/>
              <a:gd name="connsiteX135" fmla="*/ 10433505 w 12192000"/>
              <a:gd name="connsiteY135" fmla="*/ 65000 h 1157500"/>
              <a:gd name="connsiteX136" fmla="*/ 10547510 w 12192000"/>
              <a:gd name="connsiteY136" fmla="*/ 47246 h 1157500"/>
              <a:gd name="connsiteX137" fmla="*/ 10588150 w 12192000"/>
              <a:gd name="connsiteY137" fmla="*/ 32287 h 1157500"/>
              <a:gd name="connsiteX138" fmla="*/ 10589457 w 12192000"/>
              <a:gd name="connsiteY138" fmla="*/ 25296 h 1157500"/>
              <a:gd name="connsiteX139" fmla="*/ 10699976 w 12192000"/>
              <a:gd name="connsiteY139" fmla="*/ 43345 h 1157500"/>
              <a:gd name="connsiteX140" fmla="*/ 10812237 w 12192000"/>
              <a:gd name="connsiteY140" fmla="*/ 46327 h 1157500"/>
              <a:gd name="connsiteX141" fmla="*/ 10869837 w 12192000"/>
              <a:gd name="connsiteY141" fmla="*/ 65795 h 1157500"/>
              <a:gd name="connsiteX142" fmla="*/ 10881770 w 12192000"/>
              <a:gd name="connsiteY142" fmla="*/ 73672 h 1157500"/>
              <a:gd name="connsiteX143" fmla="*/ 10896899 w 12192000"/>
              <a:gd name="connsiteY143" fmla="*/ 70731 h 1157500"/>
              <a:gd name="connsiteX144" fmla="*/ 10901748 w 12192000"/>
              <a:gd name="connsiteY144" fmla="*/ 66352 h 1157500"/>
              <a:gd name="connsiteX145" fmla="*/ 10947419 w 12192000"/>
              <a:gd name="connsiteY145" fmla="*/ 83316 h 1157500"/>
              <a:gd name="connsiteX146" fmla="*/ 10953034 w 12192000"/>
              <a:gd name="connsiteY146" fmla="*/ 84438 h 1157500"/>
              <a:gd name="connsiteX147" fmla="*/ 10992070 w 12192000"/>
              <a:gd name="connsiteY147" fmla="*/ 88841 h 1157500"/>
              <a:gd name="connsiteX148" fmla="*/ 11112372 w 12192000"/>
              <a:gd name="connsiteY148" fmla="*/ 82247 h 1157500"/>
              <a:gd name="connsiteX149" fmla="*/ 11147719 w 12192000"/>
              <a:gd name="connsiteY149" fmla="*/ 80560 h 1157500"/>
              <a:gd name="connsiteX150" fmla="*/ 11172617 w 12192000"/>
              <a:gd name="connsiteY150" fmla="*/ 76265 h 1157500"/>
              <a:gd name="connsiteX151" fmla="*/ 11240397 w 12192000"/>
              <a:gd name="connsiteY151" fmla="*/ 81830 h 1157500"/>
              <a:gd name="connsiteX152" fmla="*/ 11270034 w 12192000"/>
              <a:gd name="connsiteY152" fmla="*/ 91947 h 1157500"/>
              <a:gd name="connsiteX153" fmla="*/ 11293091 w 12192000"/>
              <a:gd name="connsiteY153" fmla="*/ 92042 h 1157500"/>
              <a:gd name="connsiteX154" fmla="*/ 11310949 w 12192000"/>
              <a:gd name="connsiteY154" fmla="*/ 97842 h 1157500"/>
              <a:gd name="connsiteX155" fmla="*/ 11345279 w 12192000"/>
              <a:gd name="connsiteY155" fmla="*/ 95451 h 1157500"/>
              <a:gd name="connsiteX156" fmla="*/ 11354597 w 12192000"/>
              <a:gd name="connsiteY156" fmla="*/ 97953 h 1157500"/>
              <a:gd name="connsiteX157" fmla="*/ 11367725 w 12192000"/>
              <a:gd name="connsiteY157" fmla="*/ 97999 h 1157500"/>
              <a:gd name="connsiteX158" fmla="*/ 11399832 w 12192000"/>
              <a:gd name="connsiteY158" fmla="*/ 110616 h 1157500"/>
              <a:gd name="connsiteX159" fmla="*/ 11487595 w 12192000"/>
              <a:gd name="connsiteY159" fmla="*/ 152322 h 1157500"/>
              <a:gd name="connsiteX160" fmla="*/ 11590850 w 12192000"/>
              <a:gd name="connsiteY160" fmla="*/ 238552 h 1157500"/>
              <a:gd name="connsiteX161" fmla="*/ 11736204 w 12192000"/>
              <a:gd name="connsiteY161" fmla="*/ 277509 h 1157500"/>
              <a:gd name="connsiteX162" fmla="*/ 11760331 w 12192000"/>
              <a:gd name="connsiteY162" fmla="*/ 291936 h 1157500"/>
              <a:gd name="connsiteX163" fmla="*/ 11819139 w 12192000"/>
              <a:gd name="connsiteY163" fmla="*/ 304143 h 1157500"/>
              <a:gd name="connsiteX164" fmla="*/ 11821967 w 12192000"/>
              <a:gd name="connsiteY164" fmla="*/ 305790 h 1157500"/>
              <a:gd name="connsiteX165" fmla="*/ 11847125 w 12192000"/>
              <a:gd name="connsiteY165" fmla="*/ 297401 h 1157500"/>
              <a:gd name="connsiteX166" fmla="*/ 11980134 w 12192000"/>
              <a:gd name="connsiteY166" fmla="*/ 321911 h 1157500"/>
              <a:gd name="connsiteX167" fmla="*/ 12174576 w 12192000"/>
              <a:gd name="connsiteY167" fmla="*/ 376108 h 1157500"/>
              <a:gd name="connsiteX168" fmla="*/ 12192000 w 12192000"/>
              <a:gd name="connsiteY168" fmla="*/ 379233 h 1157500"/>
              <a:gd name="connsiteX169" fmla="*/ 12192000 w 12192000"/>
              <a:gd name="connsiteY169" fmla="*/ 1157500 h 1157500"/>
              <a:gd name="connsiteX170" fmla="*/ 0 w 12192000"/>
              <a:gd name="connsiteY170" fmla="*/ 1157500 h 1157500"/>
              <a:gd name="connsiteX171" fmla="*/ 0 w 12192000"/>
              <a:gd name="connsiteY171" fmla="*/ 483545 h 1157500"/>
              <a:gd name="connsiteX172" fmla="*/ 5331 w 12192000"/>
              <a:gd name="connsiteY172" fmla="*/ 482797 h 1157500"/>
              <a:gd name="connsiteX173" fmla="*/ 39902 w 12192000"/>
              <a:gd name="connsiteY173" fmla="*/ 472284 h 1157500"/>
              <a:gd name="connsiteX174" fmla="*/ 117880 w 12192000"/>
              <a:gd name="connsiteY174" fmla="*/ 420956 h 1157500"/>
              <a:gd name="connsiteX175" fmla="*/ 238140 w 12192000"/>
              <a:gd name="connsiteY175" fmla="*/ 379297 h 1157500"/>
              <a:gd name="connsiteX176" fmla="*/ 249589 w 12192000"/>
              <a:gd name="connsiteY176" fmla="*/ 379517 h 1157500"/>
              <a:gd name="connsiteX177" fmla="*/ 296963 w 12192000"/>
              <a:gd name="connsiteY177" fmla="*/ 356102 h 1157500"/>
              <a:gd name="connsiteX178" fmla="*/ 339235 w 12192000"/>
              <a:gd name="connsiteY178" fmla="*/ 324425 h 1157500"/>
              <a:gd name="connsiteX179" fmla="*/ 447152 w 12192000"/>
              <a:gd name="connsiteY179" fmla="*/ 327423 h 1157500"/>
              <a:gd name="connsiteX180" fmla="*/ 475247 w 12192000"/>
              <a:gd name="connsiteY180" fmla="*/ 336714 h 1157500"/>
              <a:gd name="connsiteX181" fmla="*/ 477967 w 12192000"/>
              <a:gd name="connsiteY181" fmla="*/ 337960 h 1157500"/>
              <a:gd name="connsiteX182" fmla="*/ 703732 w 12192000"/>
              <a:gd name="connsiteY182" fmla="*/ 316599 h 1157500"/>
              <a:gd name="connsiteX183" fmla="*/ 853391 w 12192000"/>
              <a:gd name="connsiteY183" fmla="*/ 303591 h 1157500"/>
              <a:gd name="connsiteX184" fmla="*/ 925332 w 12192000"/>
              <a:gd name="connsiteY184" fmla="*/ 298686 h 1157500"/>
              <a:gd name="connsiteX185" fmla="*/ 941286 w 12192000"/>
              <a:gd name="connsiteY185" fmla="*/ 288932 h 1157500"/>
              <a:gd name="connsiteX186" fmla="*/ 950845 w 12192000"/>
              <a:gd name="connsiteY186" fmla="*/ 286595 h 1157500"/>
              <a:gd name="connsiteX187" fmla="*/ 953292 w 12192000"/>
              <a:gd name="connsiteY187" fmla="*/ 280892 h 1157500"/>
              <a:gd name="connsiteX188" fmla="*/ 967499 w 12192000"/>
              <a:gd name="connsiteY188" fmla="*/ 273760 h 1157500"/>
              <a:gd name="connsiteX189" fmla="*/ 1069267 w 12192000"/>
              <a:gd name="connsiteY189" fmla="*/ 262766 h 1157500"/>
              <a:gd name="connsiteX190" fmla="*/ 1138407 w 12192000"/>
              <a:gd name="connsiteY190" fmla="*/ 246567 h 1157500"/>
              <a:gd name="connsiteX191" fmla="*/ 1164931 w 12192000"/>
              <a:gd name="connsiteY191" fmla="*/ 238622 h 1157500"/>
              <a:gd name="connsiteX192" fmla="*/ 1211622 w 12192000"/>
              <a:gd name="connsiteY192" fmla="*/ 220676 h 1157500"/>
              <a:gd name="connsiteX193" fmla="*/ 1274567 w 12192000"/>
              <a:gd name="connsiteY193" fmla="*/ 203380 h 1157500"/>
              <a:gd name="connsiteX194" fmla="*/ 1325029 w 12192000"/>
              <a:gd name="connsiteY194" fmla="*/ 207937 h 1157500"/>
              <a:gd name="connsiteX195" fmla="*/ 1356805 w 12192000"/>
              <a:gd name="connsiteY195" fmla="*/ 203622 h 1157500"/>
              <a:gd name="connsiteX196" fmla="*/ 1468752 w 12192000"/>
              <a:gd name="connsiteY196" fmla="*/ 214604 h 1157500"/>
              <a:gd name="connsiteX197" fmla="*/ 1650750 w 12192000"/>
              <a:gd name="connsiteY197" fmla="*/ 165090 h 1157500"/>
              <a:gd name="connsiteX198" fmla="*/ 1655056 w 12192000"/>
              <a:gd name="connsiteY198" fmla="*/ 172106 h 1157500"/>
              <a:gd name="connsiteX199" fmla="*/ 1683220 w 12192000"/>
              <a:gd name="connsiteY199" fmla="*/ 169652 h 1157500"/>
              <a:gd name="connsiteX200" fmla="*/ 1685599 w 12192000"/>
              <a:gd name="connsiteY200" fmla="*/ 165388 h 1157500"/>
              <a:gd name="connsiteX201" fmla="*/ 1735783 w 12192000"/>
              <a:gd name="connsiteY201" fmla="*/ 177400 h 1157500"/>
              <a:gd name="connsiteX202" fmla="*/ 1797102 w 12192000"/>
              <a:gd name="connsiteY202" fmla="*/ 182289 h 1157500"/>
              <a:gd name="connsiteX203" fmla="*/ 1845638 w 12192000"/>
              <a:gd name="connsiteY203" fmla="*/ 163774 h 1157500"/>
              <a:gd name="connsiteX204" fmla="*/ 1848980 w 12192000"/>
              <a:gd name="connsiteY204" fmla="*/ 167516 h 1157500"/>
              <a:gd name="connsiteX205" fmla="*/ 1880587 w 12192000"/>
              <a:gd name="connsiteY205" fmla="*/ 165506 h 1157500"/>
              <a:gd name="connsiteX206" fmla="*/ 1995803 w 12192000"/>
              <a:gd name="connsiteY206" fmla="*/ 131847 h 1157500"/>
              <a:gd name="connsiteX207" fmla="*/ 2057448 w 12192000"/>
              <a:gd name="connsiteY207" fmla="*/ 128650 h 1157500"/>
              <a:gd name="connsiteX208" fmla="*/ 2119088 w 12192000"/>
              <a:gd name="connsiteY208" fmla="*/ 113508 h 1157500"/>
              <a:gd name="connsiteX209" fmla="*/ 2138831 w 12192000"/>
              <a:gd name="connsiteY209" fmla="*/ 116194 h 1157500"/>
              <a:gd name="connsiteX210" fmla="*/ 2214259 w 12192000"/>
              <a:gd name="connsiteY210" fmla="*/ 110542 h 1157500"/>
              <a:gd name="connsiteX211" fmla="*/ 2264911 w 12192000"/>
              <a:gd name="connsiteY211" fmla="*/ 101639 h 1157500"/>
              <a:gd name="connsiteX212" fmla="*/ 2454058 w 12192000"/>
              <a:gd name="connsiteY212" fmla="*/ 67266 h 1157500"/>
              <a:gd name="connsiteX213" fmla="*/ 2534188 w 12192000"/>
              <a:gd name="connsiteY213" fmla="*/ 63730 h 1157500"/>
              <a:gd name="connsiteX214" fmla="*/ 2616912 w 12192000"/>
              <a:gd name="connsiteY214" fmla="*/ 44757 h 1157500"/>
              <a:gd name="connsiteX215" fmla="*/ 2698592 w 12192000"/>
              <a:gd name="connsiteY215" fmla="*/ 35873 h 1157500"/>
              <a:gd name="connsiteX216" fmla="*/ 2891953 w 12192000"/>
              <a:gd name="connsiteY21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94439 w 12192000"/>
              <a:gd name="connsiteY68" fmla="*/ 177642 h 1157500"/>
              <a:gd name="connsiteX69" fmla="*/ 6900419 w 12192000"/>
              <a:gd name="connsiteY69" fmla="*/ 178910 h 1157500"/>
              <a:gd name="connsiteX70" fmla="*/ 6963220 w 12192000"/>
              <a:gd name="connsiteY70" fmla="*/ 167304 h 1157500"/>
              <a:gd name="connsiteX71" fmla="*/ 6976706 w 12192000"/>
              <a:gd name="connsiteY71" fmla="*/ 170894 h 1157500"/>
              <a:gd name="connsiteX72" fmla="*/ 6987064 w 12192000"/>
              <a:gd name="connsiteY72" fmla="*/ 160402 h 1157500"/>
              <a:gd name="connsiteX73" fmla="*/ 7030230 w 12192000"/>
              <a:gd name="connsiteY73" fmla="*/ 159715 h 1157500"/>
              <a:gd name="connsiteX74" fmla="*/ 7045014 w 12192000"/>
              <a:gd name="connsiteY74" fmla="*/ 169101 h 1157500"/>
              <a:gd name="connsiteX75" fmla="*/ 7058714 w 12192000"/>
              <a:gd name="connsiteY75" fmla="*/ 175992 h 1157500"/>
              <a:gd name="connsiteX76" fmla="*/ 7060499 w 12192000"/>
              <a:gd name="connsiteY76" fmla="*/ 176063 h 1157500"/>
              <a:gd name="connsiteX77" fmla="*/ 7078430 w 12192000"/>
              <a:gd name="connsiteY77" fmla="*/ 176793 h 1157500"/>
              <a:gd name="connsiteX78" fmla="*/ 7176563 w 12192000"/>
              <a:gd name="connsiteY78" fmla="*/ 173244 h 1157500"/>
              <a:gd name="connsiteX79" fmla="*/ 7205529 w 12192000"/>
              <a:gd name="connsiteY79" fmla="*/ 181011 h 1157500"/>
              <a:gd name="connsiteX80" fmla="*/ 7310118 w 12192000"/>
              <a:gd name="connsiteY80" fmla="*/ 162605 h 1157500"/>
              <a:gd name="connsiteX81" fmla="*/ 7673859 w 12192000"/>
              <a:gd name="connsiteY81" fmla="*/ 150336 h 1157500"/>
              <a:gd name="connsiteX82" fmla="*/ 7692748 w 12192000"/>
              <a:gd name="connsiteY82" fmla="*/ 161537 h 1157500"/>
              <a:gd name="connsiteX83" fmla="*/ 7756672 w 12192000"/>
              <a:gd name="connsiteY83" fmla="*/ 157372 h 1157500"/>
              <a:gd name="connsiteX84" fmla="*/ 7974189 w 12192000"/>
              <a:gd name="connsiteY84" fmla="*/ 154819 h 1157500"/>
              <a:gd name="connsiteX85" fmla="*/ 8101969 w 12192000"/>
              <a:gd name="connsiteY85" fmla="*/ 144495 h 1157500"/>
              <a:gd name="connsiteX86" fmla="*/ 8106826 w 12192000"/>
              <a:gd name="connsiteY86" fmla="*/ 139853 h 1157500"/>
              <a:gd name="connsiteX87" fmla="*/ 8162058 w 12192000"/>
              <a:gd name="connsiteY87" fmla="*/ 96704 h 1157500"/>
              <a:gd name="connsiteX88" fmla="*/ 8184568 w 12192000"/>
              <a:gd name="connsiteY88" fmla="*/ 93990 h 1157500"/>
              <a:gd name="connsiteX89" fmla="*/ 8228227 w 12192000"/>
              <a:gd name="connsiteY89" fmla="*/ 105972 h 1157500"/>
              <a:gd name="connsiteX90" fmla="*/ 8237963 w 12192000"/>
              <a:gd name="connsiteY90" fmla="*/ 106996 h 1157500"/>
              <a:gd name="connsiteX91" fmla="*/ 8248358 w 12192000"/>
              <a:gd name="connsiteY91" fmla="*/ 106062 h 1157500"/>
              <a:gd name="connsiteX92" fmla="*/ 8249309 w 12192000"/>
              <a:gd name="connsiteY92" fmla="*/ 106698 h 1157500"/>
              <a:gd name="connsiteX93" fmla="*/ 8249997 w 12192000"/>
              <a:gd name="connsiteY93" fmla="*/ 105915 h 1157500"/>
              <a:gd name="connsiteX94" fmla="*/ 8272162 w 12192000"/>
              <a:gd name="connsiteY94" fmla="*/ 103924 h 1157500"/>
              <a:gd name="connsiteX95" fmla="*/ 8292349 w 12192000"/>
              <a:gd name="connsiteY95" fmla="*/ 97480 h 1157500"/>
              <a:gd name="connsiteX96" fmla="*/ 8307239 w 12192000"/>
              <a:gd name="connsiteY96" fmla="*/ 94591 h 1157500"/>
              <a:gd name="connsiteX97" fmla="*/ 8339282 w 12192000"/>
              <a:gd name="connsiteY97" fmla="*/ 108942 h 1157500"/>
              <a:gd name="connsiteX98" fmla="*/ 8346156 w 12192000"/>
              <a:gd name="connsiteY98" fmla="*/ 111227 h 1157500"/>
              <a:gd name="connsiteX99" fmla="*/ 8346467 w 12192000"/>
              <a:gd name="connsiteY99" fmla="*/ 111024 h 1157500"/>
              <a:gd name="connsiteX100" fmla="*/ 8354069 w 12192000"/>
              <a:gd name="connsiteY100" fmla="*/ 112942 h 1157500"/>
              <a:gd name="connsiteX101" fmla="*/ 8358687 w 12192000"/>
              <a:gd name="connsiteY101" fmla="*/ 115393 h 1157500"/>
              <a:gd name="connsiteX102" fmla="*/ 8433385 w 12192000"/>
              <a:gd name="connsiteY102" fmla="*/ 99669 h 1157500"/>
              <a:gd name="connsiteX103" fmla="*/ 8533779 w 12192000"/>
              <a:gd name="connsiteY103" fmla="*/ 98374 h 1157500"/>
              <a:gd name="connsiteX104" fmla="*/ 8632833 w 12192000"/>
              <a:gd name="connsiteY104" fmla="*/ 100532 h 1157500"/>
              <a:gd name="connsiteX105" fmla="*/ 8668523 w 12192000"/>
              <a:gd name="connsiteY105" fmla="*/ 102979 h 1157500"/>
              <a:gd name="connsiteX106" fmla="*/ 8732893 w 12192000"/>
              <a:gd name="connsiteY106" fmla="*/ 99991 h 1157500"/>
              <a:gd name="connsiteX107" fmla="*/ 8764071 w 12192000"/>
              <a:gd name="connsiteY107" fmla="*/ 94587 h 1157500"/>
              <a:gd name="connsiteX108" fmla="*/ 8767004 w 12192000"/>
              <a:gd name="connsiteY108" fmla="*/ 91519 h 1157500"/>
              <a:gd name="connsiteX109" fmla="*/ 8772553 w 12192000"/>
              <a:gd name="connsiteY109" fmla="*/ 90314 h 1157500"/>
              <a:gd name="connsiteX110" fmla="*/ 8787201 w 12192000"/>
              <a:gd name="connsiteY110" fmla="*/ 92033 h 1157500"/>
              <a:gd name="connsiteX111" fmla="*/ 8792624 w 12192000"/>
              <a:gd name="connsiteY111" fmla="*/ 93503 h 1157500"/>
              <a:gd name="connsiteX112" fmla="*/ 8800741 w 12192000"/>
              <a:gd name="connsiteY112" fmla="*/ 93897 h 1157500"/>
              <a:gd name="connsiteX113" fmla="*/ 8800966 w 12192000"/>
              <a:gd name="connsiteY113" fmla="*/ 93645 h 1157500"/>
              <a:gd name="connsiteX114" fmla="*/ 8808513 w 12192000"/>
              <a:gd name="connsiteY114" fmla="*/ 94530 h 1157500"/>
              <a:gd name="connsiteX115" fmla="*/ 8845110 w 12192000"/>
              <a:gd name="connsiteY115" fmla="*/ 102179 h 1157500"/>
              <a:gd name="connsiteX116" fmla="*/ 8917529 w 12192000"/>
              <a:gd name="connsiteY116" fmla="*/ 76373 h 1157500"/>
              <a:gd name="connsiteX117" fmla="*/ 9026654 w 12192000"/>
              <a:gd name="connsiteY117" fmla="*/ 93420 h 1157500"/>
              <a:gd name="connsiteX118" fmla="*/ 9088505 w 12192000"/>
              <a:gd name="connsiteY118" fmla="*/ 113002 h 1157500"/>
              <a:gd name="connsiteX119" fmla="*/ 9203241 w 12192000"/>
              <a:gd name="connsiteY119" fmla="*/ 111713 h 1157500"/>
              <a:gd name="connsiteX120" fmla="*/ 9415584 w 12192000"/>
              <a:gd name="connsiteY120" fmla="*/ 157156 h 1157500"/>
              <a:gd name="connsiteX121" fmla="*/ 9505102 w 12192000"/>
              <a:gd name="connsiteY121" fmla="*/ 141042 h 1157500"/>
              <a:gd name="connsiteX122" fmla="*/ 9643040 w 12192000"/>
              <a:gd name="connsiteY122" fmla="*/ 158233 h 1157500"/>
              <a:gd name="connsiteX123" fmla="*/ 9762999 w 12192000"/>
              <a:gd name="connsiteY123" fmla="*/ 162623 h 1157500"/>
              <a:gd name="connsiteX124" fmla="*/ 9776183 w 12192000"/>
              <a:gd name="connsiteY124" fmla="*/ 162191 h 1157500"/>
              <a:gd name="connsiteX125" fmla="*/ 9780532 w 12192000"/>
              <a:gd name="connsiteY125" fmla="*/ 155823 h 1157500"/>
              <a:gd name="connsiteX126" fmla="*/ 9910588 w 12192000"/>
              <a:gd name="connsiteY126" fmla="*/ 154327 h 1157500"/>
              <a:gd name="connsiteX127" fmla="*/ 9924173 w 12192000"/>
              <a:gd name="connsiteY127" fmla="*/ 158591 h 1157500"/>
              <a:gd name="connsiteX128" fmla="*/ 10010969 w 12192000"/>
              <a:gd name="connsiteY128" fmla="*/ 155802 h 1157500"/>
              <a:gd name="connsiteX129" fmla="*/ 10070699 w 12192000"/>
              <a:gd name="connsiteY129" fmla="*/ 157854 h 1157500"/>
              <a:gd name="connsiteX130" fmla="*/ 10155104 w 12192000"/>
              <a:gd name="connsiteY130" fmla="*/ 151613 h 1157500"/>
              <a:gd name="connsiteX131" fmla="*/ 10250982 w 12192000"/>
              <a:gd name="connsiteY131" fmla="*/ 128642 h 1157500"/>
              <a:gd name="connsiteX132" fmla="*/ 10343301 w 12192000"/>
              <a:gd name="connsiteY132" fmla="*/ 90884 h 1157500"/>
              <a:gd name="connsiteX133" fmla="*/ 10366625 w 12192000"/>
              <a:gd name="connsiteY133" fmla="*/ 79428 h 1157500"/>
              <a:gd name="connsiteX134" fmla="*/ 10433505 w 12192000"/>
              <a:gd name="connsiteY134" fmla="*/ 65000 h 1157500"/>
              <a:gd name="connsiteX135" fmla="*/ 10547510 w 12192000"/>
              <a:gd name="connsiteY135" fmla="*/ 47246 h 1157500"/>
              <a:gd name="connsiteX136" fmla="*/ 10588150 w 12192000"/>
              <a:gd name="connsiteY136" fmla="*/ 32287 h 1157500"/>
              <a:gd name="connsiteX137" fmla="*/ 10589457 w 12192000"/>
              <a:gd name="connsiteY137" fmla="*/ 25296 h 1157500"/>
              <a:gd name="connsiteX138" fmla="*/ 10699976 w 12192000"/>
              <a:gd name="connsiteY138" fmla="*/ 43345 h 1157500"/>
              <a:gd name="connsiteX139" fmla="*/ 10812237 w 12192000"/>
              <a:gd name="connsiteY139" fmla="*/ 46327 h 1157500"/>
              <a:gd name="connsiteX140" fmla="*/ 10869837 w 12192000"/>
              <a:gd name="connsiteY140" fmla="*/ 65795 h 1157500"/>
              <a:gd name="connsiteX141" fmla="*/ 10881770 w 12192000"/>
              <a:gd name="connsiteY141" fmla="*/ 73672 h 1157500"/>
              <a:gd name="connsiteX142" fmla="*/ 10896899 w 12192000"/>
              <a:gd name="connsiteY142" fmla="*/ 70731 h 1157500"/>
              <a:gd name="connsiteX143" fmla="*/ 10901748 w 12192000"/>
              <a:gd name="connsiteY143" fmla="*/ 66352 h 1157500"/>
              <a:gd name="connsiteX144" fmla="*/ 10947419 w 12192000"/>
              <a:gd name="connsiteY144" fmla="*/ 83316 h 1157500"/>
              <a:gd name="connsiteX145" fmla="*/ 10953034 w 12192000"/>
              <a:gd name="connsiteY145" fmla="*/ 84438 h 1157500"/>
              <a:gd name="connsiteX146" fmla="*/ 10992070 w 12192000"/>
              <a:gd name="connsiteY146" fmla="*/ 88841 h 1157500"/>
              <a:gd name="connsiteX147" fmla="*/ 11112372 w 12192000"/>
              <a:gd name="connsiteY147" fmla="*/ 82247 h 1157500"/>
              <a:gd name="connsiteX148" fmla="*/ 11147719 w 12192000"/>
              <a:gd name="connsiteY148" fmla="*/ 80560 h 1157500"/>
              <a:gd name="connsiteX149" fmla="*/ 11172617 w 12192000"/>
              <a:gd name="connsiteY149" fmla="*/ 76265 h 1157500"/>
              <a:gd name="connsiteX150" fmla="*/ 11240397 w 12192000"/>
              <a:gd name="connsiteY150" fmla="*/ 81830 h 1157500"/>
              <a:gd name="connsiteX151" fmla="*/ 11270034 w 12192000"/>
              <a:gd name="connsiteY151" fmla="*/ 91947 h 1157500"/>
              <a:gd name="connsiteX152" fmla="*/ 11293091 w 12192000"/>
              <a:gd name="connsiteY152" fmla="*/ 92042 h 1157500"/>
              <a:gd name="connsiteX153" fmla="*/ 11310949 w 12192000"/>
              <a:gd name="connsiteY153" fmla="*/ 97842 h 1157500"/>
              <a:gd name="connsiteX154" fmla="*/ 11345279 w 12192000"/>
              <a:gd name="connsiteY154" fmla="*/ 95451 h 1157500"/>
              <a:gd name="connsiteX155" fmla="*/ 11354597 w 12192000"/>
              <a:gd name="connsiteY155" fmla="*/ 97953 h 1157500"/>
              <a:gd name="connsiteX156" fmla="*/ 11367725 w 12192000"/>
              <a:gd name="connsiteY156" fmla="*/ 97999 h 1157500"/>
              <a:gd name="connsiteX157" fmla="*/ 11399832 w 12192000"/>
              <a:gd name="connsiteY157" fmla="*/ 110616 h 1157500"/>
              <a:gd name="connsiteX158" fmla="*/ 11487595 w 12192000"/>
              <a:gd name="connsiteY158" fmla="*/ 152322 h 1157500"/>
              <a:gd name="connsiteX159" fmla="*/ 11590850 w 12192000"/>
              <a:gd name="connsiteY159" fmla="*/ 238552 h 1157500"/>
              <a:gd name="connsiteX160" fmla="*/ 11736204 w 12192000"/>
              <a:gd name="connsiteY160" fmla="*/ 277509 h 1157500"/>
              <a:gd name="connsiteX161" fmla="*/ 11760331 w 12192000"/>
              <a:gd name="connsiteY161" fmla="*/ 291936 h 1157500"/>
              <a:gd name="connsiteX162" fmla="*/ 11819139 w 12192000"/>
              <a:gd name="connsiteY162" fmla="*/ 304143 h 1157500"/>
              <a:gd name="connsiteX163" fmla="*/ 11821967 w 12192000"/>
              <a:gd name="connsiteY163" fmla="*/ 305790 h 1157500"/>
              <a:gd name="connsiteX164" fmla="*/ 11847125 w 12192000"/>
              <a:gd name="connsiteY164" fmla="*/ 297401 h 1157500"/>
              <a:gd name="connsiteX165" fmla="*/ 11980134 w 12192000"/>
              <a:gd name="connsiteY165" fmla="*/ 321911 h 1157500"/>
              <a:gd name="connsiteX166" fmla="*/ 12174576 w 12192000"/>
              <a:gd name="connsiteY166" fmla="*/ 376108 h 1157500"/>
              <a:gd name="connsiteX167" fmla="*/ 12192000 w 12192000"/>
              <a:gd name="connsiteY167" fmla="*/ 379233 h 1157500"/>
              <a:gd name="connsiteX168" fmla="*/ 12192000 w 12192000"/>
              <a:gd name="connsiteY168" fmla="*/ 1157500 h 1157500"/>
              <a:gd name="connsiteX169" fmla="*/ 0 w 12192000"/>
              <a:gd name="connsiteY169" fmla="*/ 1157500 h 1157500"/>
              <a:gd name="connsiteX170" fmla="*/ 0 w 12192000"/>
              <a:gd name="connsiteY170" fmla="*/ 483545 h 1157500"/>
              <a:gd name="connsiteX171" fmla="*/ 5331 w 12192000"/>
              <a:gd name="connsiteY171" fmla="*/ 482797 h 1157500"/>
              <a:gd name="connsiteX172" fmla="*/ 39902 w 12192000"/>
              <a:gd name="connsiteY172" fmla="*/ 472284 h 1157500"/>
              <a:gd name="connsiteX173" fmla="*/ 117880 w 12192000"/>
              <a:gd name="connsiteY173" fmla="*/ 420956 h 1157500"/>
              <a:gd name="connsiteX174" fmla="*/ 238140 w 12192000"/>
              <a:gd name="connsiteY174" fmla="*/ 379297 h 1157500"/>
              <a:gd name="connsiteX175" fmla="*/ 249589 w 12192000"/>
              <a:gd name="connsiteY175" fmla="*/ 379517 h 1157500"/>
              <a:gd name="connsiteX176" fmla="*/ 296963 w 12192000"/>
              <a:gd name="connsiteY176" fmla="*/ 356102 h 1157500"/>
              <a:gd name="connsiteX177" fmla="*/ 339235 w 12192000"/>
              <a:gd name="connsiteY177" fmla="*/ 324425 h 1157500"/>
              <a:gd name="connsiteX178" fmla="*/ 447152 w 12192000"/>
              <a:gd name="connsiteY178" fmla="*/ 327423 h 1157500"/>
              <a:gd name="connsiteX179" fmla="*/ 475247 w 12192000"/>
              <a:gd name="connsiteY179" fmla="*/ 336714 h 1157500"/>
              <a:gd name="connsiteX180" fmla="*/ 477967 w 12192000"/>
              <a:gd name="connsiteY180" fmla="*/ 337960 h 1157500"/>
              <a:gd name="connsiteX181" fmla="*/ 703732 w 12192000"/>
              <a:gd name="connsiteY181" fmla="*/ 316599 h 1157500"/>
              <a:gd name="connsiteX182" fmla="*/ 853391 w 12192000"/>
              <a:gd name="connsiteY182" fmla="*/ 303591 h 1157500"/>
              <a:gd name="connsiteX183" fmla="*/ 925332 w 12192000"/>
              <a:gd name="connsiteY183" fmla="*/ 298686 h 1157500"/>
              <a:gd name="connsiteX184" fmla="*/ 941286 w 12192000"/>
              <a:gd name="connsiteY184" fmla="*/ 288932 h 1157500"/>
              <a:gd name="connsiteX185" fmla="*/ 950845 w 12192000"/>
              <a:gd name="connsiteY185" fmla="*/ 286595 h 1157500"/>
              <a:gd name="connsiteX186" fmla="*/ 953292 w 12192000"/>
              <a:gd name="connsiteY186" fmla="*/ 280892 h 1157500"/>
              <a:gd name="connsiteX187" fmla="*/ 967499 w 12192000"/>
              <a:gd name="connsiteY187" fmla="*/ 273760 h 1157500"/>
              <a:gd name="connsiteX188" fmla="*/ 1069267 w 12192000"/>
              <a:gd name="connsiteY188" fmla="*/ 262766 h 1157500"/>
              <a:gd name="connsiteX189" fmla="*/ 1138407 w 12192000"/>
              <a:gd name="connsiteY189" fmla="*/ 246567 h 1157500"/>
              <a:gd name="connsiteX190" fmla="*/ 1164931 w 12192000"/>
              <a:gd name="connsiteY190" fmla="*/ 238622 h 1157500"/>
              <a:gd name="connsiteX191" fmla="*/ 1211622 w 12192000"/>
              <a:gd name="connsiteY191" fmla="*/ 220676 h 1157500"/>
              <a:gd name="connsiteX192" fmla="*/ 1274567 w 12192000"/>
              <a:gd name="connsiteY192" fmla="*/ 203380 h 1157500"/>
              <a:gd name="connsiteX193" fmla="*/ 1325029 w 12192000"/>
              <a:gd name="connsiteY193" fmla="*/ 207937 h 1157500"/>
              <a:gd name="connsiteX194" fmla="*/ 1356805 w 12192000"/>
              <a:gd name="connsiteY194" fmla="*/ 203622 h 1157500"/>
              <a:gd name="connsiteX195" fmla="*/ 1468752 w 12192000"/>
              <a:gd name="connsiteY195" fmla="*/ 214604 h 1157500"/>
              <a:gd name="connsiteX196" fmla="*/ 1650750 w 12192000"/>
              <a:gd name="connsiteY196" fmla="*/ 165090 h 1157500"/>
              <a:gd name="connsiteX197" fmla="*/ 1655056 w 12192000"/>
              <a:gd name="connsiteY197" fmla="*/ 172106 h 1157500"/>
              <a:gd name="connsiteX198" fmla="*/ 1683220 w 12192000"/>
              <a:gd name="connsiteY198" fmla="*/ 169652 h 1157500"/>
              <a:gd name="connsiteX199" fmla="*/ 1685599 w 12192000"/>
              <a:gd name="connsiteY199" fmla="*/ 165388 h 1157500"/>
              <a:gd name="connsiteX200" fmla="*/ 1735783 w 12192000"/>
              <a:gd name="connsiteY200" fmla="*/ 177400 h 1157500"/>
              <a:gd name="connsiteX201" fmla="*/ 1797102 w 12192000"/>
              <a:gd name="connsiteY201" fmla="*/ 182289 h 1157500"/>
              <a:gd name="connsiteX202" fmla="*/ 1845638 w 12192000"/>
              <a:gd name="connsiteY202" fmla="*/ 163774 h 1157500"/>
              <a:gd name="connsiteX203" fmla="*/ 1848980 w 12192000"/>
              <a:gd name="connsiteY203" fmla="*/ 167516 h 1157500"/>
              <a:gd name="connsiteX204" fmla="*/ 1880587 w 12192000"/>
              <a:gd name="connsiteY204" fmla="*/ 165506 h 1157500"/>
              <a:gd name="connsiteX205" fmla="*/ 1995803 w 12192000"/>
              <a:gd name="connsiteY205" fmla="*/ 131847 h 1157500"/>
              <a:gd name="connsiteX206" fmla="*/ 2057448 w 12192000"/>
              <a:gd name="connsiteY206" fmla="*/ 128650 h 1157500"/>
              <a:gd name="connsiteX207" fmla="*/ 2119088 w 12192000"/>
              <a:gd name="connsiteY207" fmla="*/ 113508 h 1157500"/>
              <a:gd name="connsiteX208" fmla="*/ 2138831 w 12192000"/>
              <a:gd name="connsiteY208" fmla="*/ 116194 h 1157500"/>
              <a:gd name="connsiteX209" fmla="*/ 2214259 w 12192000"/>
              <a:gd name="connsiteY209" fmla="*/ 110542 h 1157500"/>
              <a:gd name="connsiteX210" fmla="*/ 2264911 w 12192000"/>
              <a:gd name="connsiteY210" fmla="*/ 101639 h 1157500"/>
              <a:gd name="connsiteX211" fmla="*/ 2454058 w 12192000"/>
              <a:gd name="connsiteY211" fmla="*/ 67266 h 1157500"/>
              <a:gd name="connsiteX212" fmla="*/ 2534188 w 12192000"/>
              <a:gd name="connsiteY212" fmla="*/ 63730 h 1157500"/>
              <a:gd name="connsiteX213" fmla="*/ 2616912 w 12192000"/>
              <a:gd name="connsiteY213" fmla="*/ 44757 h 1157500"/>
              <a:gd name="connsiteX214" fmla="*/ 2698592 w 12192000"/>
              <a:gd name="connsiteY214" fmla="*/ 35873 h 1157500"/>
              <a:gd name="connsiteX215" fmla="*/ 2891953 w 12192000"/>
              <a:gd name="connsiteY21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94439 w 12192000"/>
              <a:gd name="connsiteY68" fmla="*/ 177642 h 1157500"/>
              <a:gd name="connsiteX69" fmla="*/ 6963220 w 12192000"/>
              <a:gd name="connsiteY69" fmla="*/ 167304 h 1157500"/>
              <a:gd name="connsiteX70" fmla="*/ 6976706 w 12192000"/>
              <a:gd name="connsiteY70" fmla="*/ 170894 h 1157500"/>
              <a:gd name="connsiteX71" fmla="*/ 6987064 w 12192000"/>
              <a:gd name="connsiteY71" fmla="*/ 160402 h 1157500"/>
              <a:gd name="connsiteX72" fmla="*/ 7030230 w 12192000"/>
              <a:gd name="connsiteY72" fmla="*/ 159715 h 1157500"/>
              <a:gd name="connsiteX73" fmla="*/ 7045014 w 12192000"/>
              <a:gd name="connsiteY73" fmla="*/ 169101 h 1157500"/>
              <a:gd name="connsiteX74" fmla="*/ 7058714 w 12192000"/>
              <a:gd name="connsiteY74" fmla="*/ 175992 h 1157500"/>
              <a:gd name="connsiteX75" fmla="*/ 7060499 w 12192000"/>
              <a:gd name="connsiteY75" fmla="*/ 176063 h 1157500"/>
              <a:gd name="connsiteX76" fmla="*/ 7078430 w 12192000"/>
              <a:gd name="connsiteY76" fmla="*/ 176793 h 1157500"/>
              <a:gd name="connsiteX77" fmla="*/ 7176563 w 12192000"/>
              <a:gd name="connsiteY77" fmla="*/ 173244 h 1157500"/>
              <a:gd name="connsiteX78" fmla="*/ 7205529 w 12192000"/>
              <a:gd name="connsiteY78" fmla="*/ 181011 h 1157500"/>
              <a:gd name="connsiteX79" fmla="*/ 7310118 w 12192000"/>
              <a:gd name="connsiteY79" fmla="*/ 162605 h 1157500"/>
              <a:gd name="connsiteX80" fmla="*/ 7673859 w 12192000"/>
              <a:gd name="connsiteY80" fmla="*/ 150336 h 1157500"/>
              <a:gd name="connsiteX81" fmla="*/ 7692748 w 12192000"/>
              <a:gd name="connsiteY81" fmla="*/ 161537 h 1157500"/>
              <a:gd name="connsiteX82" fmla="*/ 7756672 w 12192000"/>
              <a:gd name="connsiteY82" fmla="*/ 157372 h 1157500"/>
              <a:gd name="connsiteX83" fmla="*/ 7974189 w 12192000"/>
              <a:gd name="connsiteY83" fmla="*/ 154819 h 1157500"/>
              <a:gd name="connsiteX84" fmla="*/ 8101969 w 12192000"/>
              <a:gd name="connsiteY84" fmla="*/ 144495 h 1157500"/>
              <a:gd name="connsiteX85" fmla="*/ 8106826 w 12192000"/>
              <a:gd name="connsiteY85" fmla="*/ 139853 h 1157500"/>
              <a:gd name="connsiteX86" fmla="*/ 8162058 w 12192000"/>
              <a:gd name="connsiteY86" fmla="*/ 96704 h 1157500"/>
              <a:gd name="connsiteX87" fmla="*/ 8184568 w 12192000"/>
              <a:gd name="connsiteY87" fmla="*/ 93990 h 1157500"/>
              <a:gd name="connsiteX88" fmla="*/ 8228227 w 12192000"/>
              <a:gd name="connsiteY88" fmla="*/ 105972 h 1157500"/>
              <a:gd name="connsiteX89" fmla="*/ 8237963 w 12192000"/>
              <a:gd name="connsiteY89" fmla="*/ 106996 h 1157500"/>
              <a:gd name="connsiteX90" fmla="*/ 8248358 w 12192000"/>
              <a:gd name="connsiteY90" fmla="*/ 106062 h 1157500"/>
              <a:gd name="connsiteX91" fmla="*/ 8249309 w 12192000"/>
              <a:gd name="connsiteY91" fmla="*/ 106698 h 1157500"/>
              <a:gd name="connsiteX92" fmla="*/ 8249997 w 12192000"/>
              <a:gd name="connsiteY92" fmla="*/ 105915 h 1157500"/>
              <a:gd name="connsiteX93" fmla="*/ 8272162 w 12192000"/>
              <a:gd name="connsiteY93" fmla="*/ 103924 h 1157500"/>
              <a:gd name="connsiteX94" fmla="*/ 8292349 w 12192000"/>
              <a:gd name="connsiteY94" fmla="*/ 97480 h 1157500"/>
              <a:gd name="connsiteX95" fmla="*/ 8307239 w 12192000"/>
              <a:gd name="connsiteY95" fmla="*/ 94591 h 1157500"/>
              <a:gd name="connsiteX96" fmla="*/ 8339282 w 12192000"/>
              <a:gd name="connsiteY96" fmla="*/ 108942 h 1157500"/>
              <a:gd name="connsiteX97" fmla="*/ 8346156 w 12192000"/>
              <a:gd name="connsiteY97" fmla="*/ 111227 h 1157500"/>
              <a:gd name="connsiteX98" fmla="*/ 8346467 w 12192000"/>
              <a:gd name="connsiteY98" fmla="*/ 111024 h 1157500"/>
              <a:gd name="connsiteX99" fmla="*/ 8354069 w 12192000"/>
              <a:gd name="connsiteY99" fmla="*/ 112942 h 1157500"/>
              <a:gd name="connsiteX100" fmla="*/ 8358687 w 12192000"/>
              <a:gd name="connsiteY100" fmla="*/ 115393 h 1157500"/>
              <a:gd name="connsiteX101" fmla="*/ 8433385 w 12192000"/>
              <a:gd name="connsiteY101" fmla="*/ 99669 h 1157500"/>
              <a:gd name="connsiteX102" fmla="*/ 8533779 w 12192000"/>
              <a:gd name="connsiteY102" fmla="*/ 98374 h 1157500"/>
              <a:gd name="connsiteX103" fmla="*/ 8632833 w 12192000"/>
              <a:gd name="connsiteY103" fmla="*/ 100532 h 1157500"/>
              <a:gd name="connsiteX104" fmla="*/ 8668523 w 12192000"/>
              <a:gd name="connsiteY104" fmla="*/ 102979 h 1157500"/>
              <a:gd name="connsiteX105" fmla="*/ 8732893 w 12192000"/>
              <a:gd name="connsiteY105" fmla="*/ 99991 h 1157500"/>
              <a:gd name="connsiteX106" fmla="*/ 8764071 w 12192000"/>
              <a:gd name="connsiteY106" fmla="*/ 94587 h 1157500"/>
              <a:gd name="connsiteX107" fmla="*/ 8767004 w 12192000"/>
              <a:gd name="connsiteY107" fmla="*/ 91519 h 1157500"/>
              <a:gd name="connsiteX108" fmla="*/ 8772553 w 12192000"/>
              <a:gd name="connsiteY108" fmla="*/ 90314 h 1157500"/>
              <a:gd name="connsiteX109" fmla="*/ 8787201 w 12192000"/>
              <a:gd name="connsiteY109" fmla="*/ 92033 h 1157500"/>
              <a:gd name="connsiteX110" fmla="*/ 8792624 w 12192000"/>
              <a:gd name="connsiteY110" fmla="*/ 93503 h 1157500"/>
              <a:gd name="connsiteX111" fmla="*/ 8800741 w 12192000"/>
              <a:gd name="connsiteY111" fmla="*/ 93897 h 1157500"/>
              <a:gd name="connsiteX112" fmla="*/ 8800966 w 12192000"/>
              <a:gd name="connsiteY112" fmla="*/ 93645 h 1157500"/>
              <a:gd name="connsiteX113" fmla="*/ 8808513 w 12192000"/>
              <a:gd name="connsiteY113" fmla="*/ 94530 h 1157500"/>
              <a:gd name="connsiteX114" fmla="*/ 8845110 w 12192000"/>
              <a:gd name="connsiteY114" fmla="*/ 102179 h 1157500"/>
              <a:gd name="connsiteX115" fmla="*/ 8917529 w 12192000"/>
              <a:gd name="connsiteY115" fmla="*/ 76373 h 1157500"/>
              <a:gd name="connsiteX116" fmla="*/ 9026654 w 12192000"/>
              <a:gd name="connsiteY116" fmla="*/ 93420 h 1157500"/>
              <a:gd name="connsiteX117" fmla="*/ 9088505 w 12192000"/>
              <a:gd name="connsiteY117" fmla="*/ 113002 h 1157500"/>
              <a:gd name="connsiteX118" fmla="*/ 9203241 w 12192000"/>
              <a:gd name="connsiteY118" fmla="*/ 111713 h 1157500"/>
              <a:gd name="connsiteX119" fmla="*/ 9415584 w 12192000"/>
              <a:gd name="connsiteY119" fmla="*/ 157156 h 1157500"/>
              <a:gd name="connsiteX120" fmla="*/ 9505102 w 12192000"/>
              <a:gd name="connsiteY120" fmla="*/ 141042 h 1157500"/>
              <a:gd name="connsiteX121" fmla="*/ 9643040 w 12192000"/>
              <a:gd name="connsiteY121" fmla="*/ 158233 h 1157500"/>
              <a:gd name="connsiteX122" fmla="*/ 9762999 w 12192000"/>
              <a:gd name="connsiteY122" fmla="*/ 162623 h 1157500"/>
              <a:gd name="connsiteX123" fmla="*/ 9776183 w 12192000"/>
              <a:gd name="connsiteY123" fmla="*/ 162191 h 1157500"/>
              <a:gd name="connsiteX124" fmla="*/ 9780532 w 12192000"/>
              <a:gd name="connsiteY124" fmla="*/ 155823 h 1157500"/>
              <a:gd name="connsiteX125" fmla="*/ 9910588 w 12192000"/>
              <a:gd name="connsiteY125" fmla="*/ 154327 h 1157500"/>
              <a:gd name="connsiteX126" fmla="*/ 9924173 w 12192000"/>
              <a:gd name="connsiteY126" fmla="*/ 158591 h 1157500"/>
              <a:gd name="connsiteX127" fmla="*/ 10010969 w 12192000"/>
              <a:gd name="connsiteY127" fmla="*/ 155802 h 1157500"/>
              <a:gd name="connsiteX128" fmla="*/ 10070699 w 12192000"/>
              <a:gd name="connsiteY128" fmla="*/ 157854 h 1157500"/>
              <a:gd name="connsiteX129" fmla="*/ 10155104 w 12192000"/>
              <a:gd name="connsiteY129" fmla="*/ 151613 h 1157500"/>
              <a:gd name="connsiteX130" fmla="*/ 10250982 w 12192000"/>
              <a:gd name="connsiteY130" fmla="*/ 128642 h 1157500"/>
              <a:gd name="connsiteX131" fmla="*/ 10343301 w 12192000"/>
              <a:gd name="connsiteY131" fmla="*/ 90884 h 1157500"/>
              <a:gd name="connsiteX132" fmla="*/ 10366625 w 12192000"/>
              <a:gd name="connsiteY132" fmla="*/ 79428 h 1157500"/>
              <a:gd name="connsiteX133" fmla="*/ 10433505 w 12192000"/>
              <a:gd name="connsiteY133" fmla="*/ 65000 h 1157500"/>
              <a:gd name="connsiteX134" fmla="*/ 10547510 w 12192000"/>
              <a:gd name="connsiteY134" fmla="*/ 47246 h 1157500"/>
              <a:gd name="connsiteX135" fmla="*/ 10588150 w 12192000"/>
              <a:gd name="connsiteY135" fmla="*/ 32287 h 1157500"/>
              <a:gd name="connsiteX136" fmla="*/ 10589457 w 12192000"/>
              <a:gd name="connsiteY136" fmla="*/ 25296 h 1157500"/>
              <a:gd name="connsiteX137" fmla="*/ 10699976 w 12192000"/>
              <a:gd name="connsiteY137" fmla="*/ 43345 h 1157500"/>
              <a:gd name="connsiteX138" fmla="*/ 10812237 w 12192000"/>
              <a:gd name="connsiteY138" fmla="*/ 46327 h 1157500"/>
              <a:gd name="connsiteX139" fmla="*/ 10869837 w 12192000"/>
              <a:gd name="connsiteY139" fmla="*/ 65795 h 1157500"/>
              <a:gd name="connsiteX140" fmla="*/ 10881770 w 12192000"/>
              <a:gd name="connsiteY140" fmla="*/ 73672 h 1157500"/>
              <a:gd name="connsiteX141" fmla="*/ 10896899 w 12192000"/>
              <a:gd name="connsiteY141" fmla="*/ 70731 h 1157500"/>
              <a:gd name="connsiteX142" fmla="*/ 10901748 w 12192000"/>
              <a:gd name="connsiteY142" fmla="*/ 66352 h 1157500"/>
              <a:gd name="connsiteX143" fmla="*/ 10947419 w 12192000"/>
              <a:gd name="connsiteY143" fmla="*/ 83316 h 1157500"/>
              <a:gd name="connsiteX144" fmla="*/ 10953034 w 12192000"/>
              <a:gd name="connsiteY144" fmla="*/ 84438 h 1157500"/>
              <a:gd name="connsiteX145" fmla="*/ 10992070 w 12192000"/>
              <a:gd name="connsiteY145" fmla="*/ 88841 h 1157500"/>
              <a:gd name="connsiteX146" fmla="*/ 11112372 w 12192000"/>
              <a:gd name="connsiteY146" fmla="*/ 82247 h 1157500"/>
              <a:gd name="connsiteX147" fmla="*/ 11147719 w 12192000"/>
              <a:gd name="connsiteY147" fmla="*/ 80560 h 1157500"/>
              <a:gd name="connsiteX148" fmla="*/ 11172617 w 12192000"/>
              <a:gd name="connsiteY148" fmla="*/ 76265 h 1157500"/>
              <a:gd name="connsiteX149" fmla="*/ 11240397 w 12192000"/>
              <a:gd name="connsiteY149" fmla="*/ 81830 h 1157500"/>
              <a:gd name="connsiteX150" fmla="*/ 11270034 w 12192000"/>
              <a:gd name="connsiteY150" fmla="*/ 91947 h 1157500"/>
              <a:gd name="connsiteX151" fmla="*/ 11293091 w 12192000"/>
              <a:gd name="connsiteY151" fmla="*/ 92042 h 1157500"/>
              <a:gd name="connsiteX152" fmla="*/ 11310949 w 12192000"/>
              <a:gd name="connsiteY152" fmla="*/ 97842 h 1157500"/>
              <a:gd name="connsiteX153" fmla="*/ 11345279 w 12192000"/>
              <a:gd name="connsiteY153" fmla="*/ 95451 h 1157500"/>
              <a:gd name="connsiteX154" fmla="*/ 11354597 w 12192000"/>
              <a:gd name="connsiteY154" fmla="*/ 97953 h 1157500"/>
              <a:gd name="connsiteX155" fmla="*/ 11367725 w 12192000"/>
              <a:gd name="connsiteY155" fmla="*/ 97999 h 1157500"/>
              <a:gd name="connsiteX156" fmla="*/ 11399832 w 12192000"/>
              <a:gd name="connsiteY156" fmla="*/ 110616 h 1157500"/>
              <a:gd name="connsiteX157" fmla="*/ 11487595 w 12192000"/>
              <a:gd name="connsiteY157" fmla="*/ 152322 h 1157500"/>
              <a:gd name="connsiteX158" fmla="*/ 11590850 w 12192000"/>
              <a:gd name="connsiteY158" fmla="*/ 238552 h 1157500"/>
              <a:gd name="connsiteX159" fmla="*/ 11736204 w 12192000"/>
              <a:gd name="connsiteY159" fmla="*/ 277509 h 1157500"/>
              <a:gd name="connsiteX160" fmla="*/ 11760331 w 12192000"/>
              <a:gd name="connsiteY160" fmla="*/ 291936 h 1157500"/>
              <a:gd name="connsiteX161" fmla="*/ 11819139 w 12192000"/>
              <a:gd name="connsiteY161" fmla="*/ 304143 h 1157500"/>
              <a:gd name="connsiteX162" fmla="*/ 11821967 w 12192000"/>
              <a:gd name="connsiteY162" fmla="*/ 305790 h 1157500"/>
              <a:gd name="connsiteX163" fmla="*/ 11847125 w 12192000"/>
              <a:gd name="connsiteY163" fmla="*/ 297401 h 1157500"/>
              <a:gd name="connsiteX164" fmla="*/ 11980134 w 12192000"/>
              <a:gd name="connsiteY164" fmla="*/ 321911 h 1157500"/>
              <a:gd name="connsiteX165" fmla="*/ 12174576 w 12192000"/>
              <a:gd name="connsiteY165" fmla="*/ 376108 h 1157500"/>
              <a:gd name="connsiteX166" fmla="*/ 12192000 w 12192000"/>
              <a:gd name="connsiteY166" fmla="*/ 379233 h 1157500"/>
              <a:gd name="connsiteX167" fmla="*/ 12192000 w 12192000"/>
              <a:gd name="connsiteY167" fmla="*/ 1157500 h 1157500"/>
              <a:gd name="connsiteX168" fmla="*/ 0 w 12192000"/>
              <a:gd name="connsiteY168" fmla="*/ 1157500 h 1157500"/>
              <a:gd name="connsiteX169" fmla="*/ 0 w 12192000"/>
              <a:gd name="connsiteY169" fmla="*/ 483545 h 1157500"/>
              <a:gd name="connsiteX170" fmla="*/ 5331 w 12192000"/>
              <a:gd name="connsiteY170" fmla="*/ 482797 h 1157500"/>
              <a:gd name="connsiteX171" fmla="*/ 39902 w 12192000"/>
              <a:gd name="connsiteY171" fmla="*/ 472284 h 1157500"/>
              <a:gd name="connsiteX172" fmla="*/ 117880 w 12192000"/>
              <a:gd name="connsiteY172" fmla="*/ 420956 h 1157500"/>
              <a:gd name="connsiteX173" fmla="*/ 238140 w 12192000"/>
              <a:gd name="connsiteY173" fmla="*/ 379297 h 1157500"/>
              <a:gd name="connsiteX174" fmla="*/ 249589 w 12192000"/>
              <a:gd name="connsiteY174" fmla="*/ 379517 h 1157500"/>
              <a:gd name="connsiteX175" fmla="*/ 296963 w 12192000"/>
              <a:gd name="connsiteY175" fmla="*/ 356102 h 1157500"/>
              <a:gd name="connsiteX176" fmla="*/ 339235 w 12192000"/>
              <a:gd name="connsiteY176" fmla="*/ 324425 h 1157500"/>
              <a:gd name="connsiteX177" fmla="*/ 447152 w 12192000"/>
              <a:gd name="connsiteY177" fmla="*/ 327423 h 1157500"/>
              <a:gd name="connsiteX178" fmla="*/ 475247 w 12192000"/>
              <a:gd name="connsiteY178" fmla="*/ 336714 h 1157500"/>
              <a:gd name="connsiteX179" fmla="*/ 477967 w 12192000"/>
              <a:gd name="connsiteY179" fmla="*/ 337960 h 1157500"/>
              <a:gd name="connsiteX180" fmla="*/ 703732 w 12192000"/>
              <a:gd name="connsiteY180" fmla="*/ 316599 h 1157500"/>
              <a:gd name="connsiteX181" fmla="*/ 853391 w 12192000"/>
              <a:gd name="connsiteY181" fmla="*/ 303591 h 1157500"/>
              <a:gd name="connsiteX182" fmla="*/ 925332 w 12192000"/>
              <a:gd name="connsiteY182" fmla="*/ 298686 h 1157500"/>
              <a:gd name="connsiteX183" fmla="*/ 941286 w 12192000"/>
              <a:gd name="connsiteY183" fmla="*/ 288932 h 1157500"/>
              <a:gd name="connsiteX184" fmla="*/ 950845 w 12192000"/>
              <a:gd name="connsiteY184" fmla="*/ 286595 h 1157500"/>
              <a:gd name="connsiteX185" fmla="*/ 953292 w 12192000"/>
              <a:gd name="connsiteY185" fmla="*/ 280892 h 1157500"/>
              <a:gd name="connsiteX186" fmla="*/ 967499 w 12192000"/>
              <a:gd name="connsiteY186" fmla="*/ 273760 h 1157500"/>
              <a:gd name="connsiteX187" fmla="*/ 1069267 w 12192000"/>
              <a:gd name="connsiteY187" fmla="*/ 262766 h 1157500"/>
              <a:gd name="connsiteX188" fmla="*/ 1138407 w 12192000"/>
              <a:gd name="connsiteY188" fmla="*/ 246567 h 1157500"/>
              <a:gd name="connsiteX189" fmla="*/ 1164931 w 12192000"/>
              <a:gd name="connsiteY189" fmla="*/ 238622 h 1157500"/>
              <a:gd name="connsiteX190" fmla="*/ 1211622 w 12192000"/>
              <a:gd name="connsiteY190" fmla="*/ 220676 h 1157500"/>
              <a:gd name="connsiteX191" fmla="*/ 1274567 w 12192000"/>
              <a:gd name="connsiteY191" fmla="*/ 203380 h 1157500"/>
              <a:gd name="connsiteX192" fmla="*/ 1325029 w 12192000"/>
              <a:gd name="connsiteY192" fmla="*/ 207937 h 1157500"/>
              <a:gd name="connsiteX193" fmla="*/ 1356805 w 12192000"/>
              <a:gd name="connsiteY193" fmla="*/ 203622 h 1157500"/>
              <a:gd name="connsiteX194" fmla="*/ 1468752 w 12192000"/>
              <a:gd name="connsiteY194" fmla="*/ 214604 h 1157500"/>
              <a:gd name="connsiteX195" fmla="*/ 1650750 w 12192000"/>
              <a:gd name="connsiteY195" fmla="*/ 165090 h 1157500"/>
              <a:gd name="connsiteX196" fmla="*/ 1655056 w 12192000"/>
              <a:gd name="connsiteY196" fmla="*/ 172106 h 1157500"/>
              <a:gd name="connsiteX197" fmla="*/ 1683220 w 12192000"/>
              <a:gd name="connsiteY197" fmla="*/ 169652 h 1157500"/>
              <a:gd name="connsiteX198" fmla="*/ 1685599 w 12192000"/>
              <a:gd name="connsiteY198" fmla="*/ 165388 h 1157500"/>
              <a:gd name="connsiteX199" fmla="*/ 1735783 w 12192000"/>
              <a:gd name="connsiteY199" fmla="*/ 177400 h 1157500"/>
              <a:gd name="connsiteX200" fmla="*/ 1797102 w 12192000"/>
              <a:gd name="connsiteY200" fmla="*/ 182289 h 1157500"/>
              <a:gd name="connsiteX201" fmla="*/ 1845638 w 12192000"/>
              <a:gd name="connsiteY201" fmla="*/ 163774 h 1157500"/>
              <a:gd name="connsiteX202" fmla="*/ 1848980 w 12192000"/>
              <a:gd name="connsiteY202" fmla="*/ 167516 h 1157500"/>
              <a:gd name="connsiteX203" fmla="*/ 1880587 w 12192000"/>
              <a:gd name="connsiteY203" fmla="*/ 165506 h 1157500"/>
              <a:gd name="connsiteX204" fmla="*/ 1995803 w 12192000"/>
              <a:gd name="connsiteY204" fmla="*/ 131847 h 1157500"/>
              <a:gd name="connsiteX205" fmla="*/ 2057448 w 12192000"/>
              <a:gd name="connsiteY205" fmla="*/ 128650 h 1157500"/>
              <a:gd name="connsiteX206" fmla="*/ 2119088 w 12192000"/>
              <a:gd name="connsiteY206" fmla="*/ 113508 h 1157500"/>
              <a:gd name="connsiteX207" fmla="*/ 2138831 w 12192000"/>
              <a:gd name="connsiteY207" fmla="*/ 116194 h 1157500"/>
              <a:gd name="connsiteX208" fmla="*/ 2214259 w 12192000"/>
              <a:gd name="connsiteY208" fmla="*/ 110542 h 1157500"/>
              <a:gd name="connsiteX209" fmla="*/ 2264911 w 12192000"/>
              <a:gd name="connsiteY209" fmla="*/ 101639 h 1157500"/>
              <a:gd name="connsiteX210" fmla="*/ 2454058 w 12192000"/>
              <a:gd name="connsiteY210" fmla="*/ 67266 h 1157500"/>
              <a:gd name="connsiteX211" fmla="*/ 2534188 w 12192000"/>
              <a:gd name="connsiteY211" fmla="*/ 63730 h 1157500"/>
              <a:gd name="connsiteX212" fmla="*/ 2616912 w 12192000"/>
              <a:gd name="connsiteY212" fmla="*/ 44757 h 1157500"/>
              <a:gd name="connsiteX213" fmla="*/ 2698592 w 12192000"/>
              <a:gd name="connsiteY213" fmla="*/ 35873 h 1157500"/>
              <a:gd name="connsiteX214" fmla="*/ 2891953 w 12192000"/>
              <a:gd name="connsiteY21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94439 w 12192000"/>
              <a:gd name="connsiteY67" fmla="*/ 177642 h 1157500"/>
              <a:gd name="connsiteX68" fmla="*/ 6963220 w 12192000"/>
              <a:gd name="connsiteY68" fmla="*/ 167304 h 1157500"/>
              <a:gd name="connsiteX69" fmla="*/ 6976706 w 12192000"/>
              <a:gd name="connsiteY69" fmla="*/ 170894 h 1157500"/>
              <a:gd name="connsiteX70" fmla="*/ 6987064 w 12192000"/>
              <a:gd name="connsiteY70" fmla="*/ 160402 h 1157500"/>
              <a:gd name="connsiteX71" fmla="*/ 7030230 w 12192000"/>
              <a:gd name="connsiteY71" fmla="*/ 159715 h 1157500"/>
              <a:gd name="connsiteX72" fmla="*/ 7045014 w 12192000"/>
              <a:gd name="connsiteY72" fmla="*/ 169101 h 1157500"/>
              <a:gd name="connsiteX73" fmla="*/ 7058714 w 12192000"/>
              <a:gd name="connsiteY73" fmla="*/ 175992 h 1157500"/>
              <a:gd name="connsiteX74" fmla="*/ 7060499 w 12192000"/>
              <a:gd name="connsiteY74" fmla="*/ 176063 h 1157500"/>
              <a:gd name="connsiteX75" fmla="*/ 7078430 w 12192000"/>
              <a:gd name="connsiteY75" fmla="*/ 176793 h 1157500"/>
              <a:gd name="connsiteX76" fmla="*/ 7176563 w 12192000"/>
              <a:gd name="connsiteY76" fmla="*/ 173244 h 1157500"/>
              <a:gd name="connsiteX77" fmla="*/ 7205529 w 12192000"/>
              <a:gd name="connsiteY77" fmla="*/ 181011 h 1157500"/>
              <a:gd name="connsiteX78" fmla="*/ 7310118 w 12192000"/>
              <a:gd name="connsiteY78" fmla="*/ 162605 h 1157500"/>
              <a:gd name="connsiteX79" fmla="*/ 7673859 w 12192000"/>
              <a:gd name="connsiteY79" fmla="*/ 150336 h 1157500"/>
              <a:gd name="connsiteX80" fmla="*/ 7692748 w 12192000"/>
              <a:gd name="connsiteY80" fmla="*/ 161537 h 1157500"/>
              <a:gd name="connsiteX81" fmla="*/ 7756672 w 12192000"/>
              <a:gd name="connsiteY81" fmla="*/ 157372 h 1157500"/>
              <a:gd name="connsiteX82" fmla="*/ 7974189 w 12192000"/>
              <a:gd name="connsiteY82" fmla="*/ 154819 h 1157500"/>
              <a:gd name="connsiteX83" fmla="*/ 8101969 w 12192000"/>
              <a:gd name="connsiteY83" fmla="*/ 144495 h 1157500"/>
              <a:gd name="connsiteX84" fmla="*/ 8106826 w 12192000"/>
              <a:gd name="connsiteY84" fmla="*/ 139853 h 1157500"/>
              <a:gd name="connsiteX85" fmla="*/ 8162058 w 12192000"/>
              <a:gd name="connsiteY85" fmla="*/ 96704 h 1157500"/>
              <a:gd name="connsiteX86" fmla="*/ 8184568 w 12192000"/>
              <a:gd name="connsiteY86" fmla="*/ 93990 h 1157500"/>
              <a:gd name="connsiteX87" fmla="*/ 8228227 w 12192000"/>
              <a:gd name="connsiteY87" fmla="*/ 105972 h 1157500"/>
              <a:gd name="connsiteX88" fmla="*/ 8237963 w 12192000"/>
              <a:gd name="connsiteY88" fmla="*/ 106996 h 1157500"/>
              <a:gd name="connsiteX89" fmla="*/ 8248358 w 12192000"/>
              <a:gd name="connsiteY89" fmla="*/ 106062 h 1157500"/>
              <a:gd name="connsiteX90" fmla="*/ 8249309 w 12192000"/>
              <a:gd name="connsiteY90" fmla="*/ 106698 h 1157500"/>
              <a:gd name="connsiteX91" fmla="*/ 8249997 w 12192000"/>
              <a:gd name="connsiteY91" fmla="*/ 105915 h 1157500"/>
              <a:gd name="connsiteX92" fmla="*/ 8272162 w 12192000"/>
              <a:gd name="connsiteY92" fmla="*/ 103924 h 1157500"/>
              <a:gd name="connsiteX93" fmla="*/ 8292349 w 12192000"/>
              <a:gd name="connsiteY93" fmla="*/ 97480 h 1157500"/>
              <a:gd name="connsiteX94" fmla="*/ 8307239 w 12192000"/>
              <a:gd name="connsiteY94" fmla="*/ 94591 h 1157500"/>
              <a:gd name="connsiteX95" fmla="*/ 8339282 w 12192000"/>
              <a:gd name="connsiteY95" fmla="*/ 108942 h 1157500"/>
              <a:gd name="connsiteX96" fmla="*/ 8346156 w 12192000"/>
              <a:gd name="connsiteY96" fmla="*/ 111227 h 1157500"/>
              <a:gd name="connsiteX97" fmla="*/ 8346467 w 12192000"/>
              <a:gd name="connsiteY97" fmla="*/ 111024 h 1157500"/>
              <a:gd name="connsiteX98" fmla="*/ 8354069 w 12192000"/>
              <a:gd name="connsiteY98" fmla="*/ 112942 h 1157500"/>
              <a:gd name="connsiteX99" fmla="*/ 8358687 w 12192000"/>
              <a:gd name="connsiteY99" fmla="*/ 115393 h 1157500"/>
              <a:gd name="connsiteX100" fmla="*/ 8433385 w 12192000"/>
              <a:gd name="connsiteY100" fmla="*/ 99669 h 1157500"/>
              <a:gd name="connsiteX101" fmla="*/ 8533779 w 12192000"/>
              <a:gd name="connsiteY101" fmla="*/ 98374 h 1157500"/>
              <a:gd name="connsiteX102" fmla="*/ 8632833 w 12192000"/>
              <a:gd name="connsiteY102" fmla="*/ 100532 h 1157500"/>
              <a:gd name="connsiteX103" fmla="*/ 8668523 w 12192000"/>
              <a:gd name="connsiteY103" fmla="*/ 102979 h 1157500"/>
              <a:gd name="connsiteX104" fmla="*/ 8732893 w 12192000"/>
              <a:gd name="connsiteY104" fmla="*/ 99991 h 1157500"/>
              <a:gd name="connsiteX105" fmla="*/ 8764071 w 12192000"/>
              <a:gd name="connsiteY105" fmla="*/ 94587 h 1157500"/>
              <a:gd name="connsiteX106" fmla="*/ 8767004 w 12192000"/>
              <a:gd name="connsiteY106" fmla="*/ 91519 h 1157500"/>
              <a:gd name="connsiteX107" fmla="*/ 8772553 w 12192000"/>
              <a:gd name="connsiteY107" fmla="*/ 90314 h 1157500"/>
              <a:gd name="connsiteX108" fmla="*/ 8787201 w 12192000"/>
              <a:gd name="connsiteY108" fmla="*/ 92033 h 1157500"/>
              <a:gd name="connsiteX109" fmla="*/ 8792624 w 12192000"/>
              <a:gd name="connsiteY109" fmla="*/ 93503 h 1157500"/>
              <a:gd name="connsiteX110" fmla="*/ 8800741 w 12192000"/>
              <a:gd name="connsiteY110" fmla="*/ 93897 h 1157500"/>
              <a:gd name="connsiteX111" fmla="*/ 8800966 w 12192000"/>
              <a:gd name="connsiteY111" fmla="*/ 93645 h 1157500"/>
              <a:gd name="connsiteX112" fmla="*/ 8808513 w 12192000"/>
              <a:gd name="connsiteY112" fmla="*/ 94530 h 1157500"/>
              <a:gd name="connsiteX113" fmla="*/ 8845110 w 12192000"/>
              <a:gd name="connsiteY113" fmla="*/ 102179 h 1157500"/>
              <a:gd name="connsiteX114" fmla="*/ 8917529 w 12192000"/>
              <a:gd name="connsiteY114" fmla="*/ 76373 h 1157500"/>
              <a:gd name="connsiteX115" fmla="*/ 9026654 w 12192000"/>
              <a:gd name="connsiteY115" fmla="*/ 93420 h 1157500"/>
              <a:gd name="connsiteX116" fmla="*/ 9088505 w 12192000"/>
              <a:gd name="connsiteY116" fmla="*/ 113002 h 1157500"/>
              <a:gd name="connsiteX117" fmla="*/ 9203241 w 12192000"/>
              <a:gd name="connsiteY117" fmla="*/ 111713 h 1157500"/>
              <a:gd name="connsiteX118" fmla="*/ 9415584 w 12192000"/>
              <a:gd name="connsiteY118" fmla="*/ 157156 h 1157500"/>
              <a:gd name="connsiteX119" fmla="*/ 9505102 w 12192000"/>
              <a:gd name="connsiteY119" fmla="*/ 141042 h 1157500"/>
              <a:gd name="connsiteX120" fmla="*/ 9643040 w 12192000"/>
              <a:gd name="connsiteY120" fmla="*/ 158233 h 1157500"/>
              <a:gd name="connsiteX121" fmla="*/ 9762999 w 12192000"/>
              <a:gd name="connsiteY121" fmla="*/ 162623 h 1157500"/>
              <a:gd name="connsiteX122" fmla="*/ 9776183 w 12192000"/>
              <a:gd name="connsiteY122" fmla="*/ 162191 h 1157500"/>
              <a:gd name="connsiteX123" fmla="*/ 9780532 w 12192000"/>
              <a:gd name="connsiteY123" fmla="*/ 155823 h 1157500"/>
              <a:gd name="connsiteX124" fmla="*/ 9910588 w 12192000"/>
              <a:gd name="connsiteY124" fmla="*/ 154327 h 1157500"/>
              <a:gd name="connsiteX125" fmla="*/ 9924173 w 12192000"/>
              <a:gd name="connsiteY125" fmla="*/ 158591 h 1157500"/>
              <a:gd name="connsiteX126" fmla="*/ 10010969 w 12192000"/>
              <a:gd name="connsiteY126" fmla="*/ 155802 h 1157500"/>
              <a:gd name="connsiteX127" fmla="*/ 10070699 w 12192000"/>
              <a:gd name="connsiteY127" fmla="*/ 157854 h 1157500"/>
              <a:gd name="connsiteX128" fmla="*/ 10155104 w 12192000"/>
              <a:gd name="connsiteY128" fmla="*/ 151613 h 1157500"/>
              <a:gd name="connsiteX129" fmla="*/ 10250982 w 12192000"/>
              <a:gd name="connsiteY129" fmla="*/ 128642 h 1157500"/>
              <a:gd name="connsiteX130" fmla="*/ 10343301 w 12192000"/>
              <a:gd name="connsiteY130" fmla="*/ 90884 h 1157500"/>
              <a:gd name="connsiteX131" fmla="*/ 10366625 w 12192000"/>
              <a:gd name="connsiteY131" fmla="*/ 79428 h 1157500"/>
              <a:gd name="connsiteX132" fmla="*/ 10433505 w 12192000"/>
              <a:gd name="connsiteY132" fmla="*/ 65000 h 1157500"/>
              <a:gd name="connsiteX133" fmla="*/ 10547510 w 12192000"/>
              <a:gd name="connsiteY133" fmla="*/ 47246 h 1157500"/>
              <a:gd name="connsiteX134" fmla="*/ 10588150 w 12192000"/>
              <a:gd name="connsiteY134" fmla="*/ 32287 h 1157500"/>
              <a:gd name="connsiteX135" fmla="*/ 10589457 w 12192000"/>
              <a:gd name="connsiteY135" fmla="*/ 25296 h 1157500"/>
              <a:gd name="connsiteX136" fmla="*/ 10699976 w 12192000"/>
              <a:gd name="connsiteY136" fmla="*/ 43345 h 1157500"/>
              <a:gd name="connsiteX137" fmla="*/ 10812237 w 12192000"/>
              <a:gd name="connsiteY137" fmla="*/ 46327 h 1157500"/>
              <a:gd name="connsiteX138" fmla="*/ 10869837 w 12192000"/>
              <a:gd name="connsiteY138" fmla="*/ 65795 h 1157500"/>
              <a:gd name="connsiteX139" fmla="*/ 10881770 w 12192000"/>
              <a:gd name="connsiteY139" fmla="*/ 73672 h 1157500"/>
              <a:gd name="connsiteX140" fmla="*/ 10896899 w 12192000"/>
              <a:gd name="connsiteY140" fmla="*/ 70731 h 1157500"/>
              <a:gd name="connsiteX141" fmla="*/ 10901748 w 12192000"/>
              <a:gd name="connsiteY141" fmla="*/ 66352 h 1157500"/>
              <a:gd name="connsiteX142" fmla="*/ 10947419 w 12192000"/>
              <a:gd name="connsiteY142" fmla="*/ 83316 h 1157500"/>
              <a:gd name="connsiteX143" fmla="*/ 10953034 w 12192000"/>
              <a:gd name="connsiteY143" fmla="*/ 84438 h 1157500"/>
              <a:gd name="connsiteX144" fmla="*/ 10992070 w 12192000"/>
              <a:gd name="connsiteY144" fmla="*/ 88841 h 1157500"/>
              <a:gd name="connsiteX145" fmla="*/ 11112372 w 12192000"/>
              <a:gd name="connsiteY145" fmla="*/ 82247 h 1157500"/>
              <a:gd name="connsiteX146" fmla="*/ 11147719 w 12192000"/>
              <a:gd name="connsiteY146" fmla="*/ 80560 h 1157500"/>
              <a:gd name="connsiteX147" fmla="*/ 11172617 w 12192000"/>
              <a:gd name="connsiteY147" fmla="*/ 76265 h 1157500"/>
              <a:gd name="connsiteX148" fmla="*/ 11240397 w 12192000"/>
              <a:gd name="connsiteY148" fmla="*/ 81830 h 1157500"/>
              <a:gd name="connsiteX149" fmla="*/ 11270034 w 12192000"/>
              <a:gd name="connsiteY149" fmla="*/ 91947 h 1157500"/>
              <a:gd name="connsiteX150" fmla="*/ 11293091 w 12192000"/>
              <a:gd name="connsiteY150" fmla="*/ 92042 h 1157500"/>
              <a:gd name="connsiteX151" fmla="*/ 11310949 w 12192000"/>
              <a:gd name="connsiteY151" fmla="*/ 97842 h 1157500"/>
              <a:gd name="connsiteX152" fmla="*/ 11345279 w 12192000"/>
              <a:gd name="connsiteY152" fmla="*/ 95451 h 1157500"/>
              <a:gd name="connsiteX153" fmla="*/ 11354597 w 12192000"/>
              <a:gd name="connsiteY153" fmla="*/ 97953 h 1157500"/>
              <a:gd name="connsiteX154" fmla="*/ 11367725 w 12192000"/>
              <a:gd name="connsiteY154" fmla="*/ 97999 h 1157500"/>
              <a:gd name="connsiteX155" fmla="*/ 11399832 w 12192000"/>
              <a:gd name="connsiteY155" fmla="*/ 110616 h 1157500"/>
              <a:gd name="connsiteX156" fmla="*/ 11487595 w 12192000"/>
              <a:gd name="connsiteY156" fmla="*/ 152322 h 1157500"/>
              <a:gd name="connsiteX157" fmla="*/ 11590850 w 12192000"/>
              <a:gd name="connsiteY157" fmla="*/ 238552 h 1157500"/>
              <a:gd name="connsiteX158" fmla="*/ 11736204 w 12192000"/>
              <a:gd name="connsiteY158" fmla="*/ 277509 h 1157500"/>
              <a:gd name="connsiteX159" fmla="*/ 11760331 w 12192000"/>
              <a:gd name="connsiteY159" fmla="*/ 291936 h 1157500"/>
              <a:gd name="connsiteX160" fmla="*/ 11819139 w 12192000"/>
              <a:gd name="connsiteY160" fmla="*/ 304143 h 1157500"/>
              <a:gd name="connsiteX161" fmla="*/ 11821967 w 12192000"/>
              <a:gd name="connsiteY161" fmla="*/ 305790 h 1157500"/>
              <a:gd name="connsiteX162" fmla="*/ 11847125 w 12192000"/>
              <a:gd name="connsiteY162" fmla="*/ 297401 h 1157500"/>
              <a:gd name="connsiteX163" fmla="*/ 11980134 w 12192000"/>
              <a:gd name="connsiteY163" fmla="*/ 321911 h 1157500"/>
              <a:gd name="connsiteX164" fmla="*/ 12174576 w 12192000"/>
              <a:gd name="connsiteY164" fmla="*/ 376108 h 1157500"/>
              <a:gd name="connsiteX165" fmla="*/ 12192000 w 12192000"/>
              <a:gd name="connsiteY165" fmla="*/ 379233 h 1157500"/>
              <a:gd name="connsiteX166" fmla="*/ 12192000 w 12192000"/>
              <a:gd name="connsiteY166" fmla="*/ 1157500 h 1157500"/>
              <a:gd name="connsiteX167" fmla="*/ 0 w 12192000"/>
              <a:gd name="connsiteY167" fmla="*/ 1157500 h 1157500"/>
              <a:gd name="connsiteX168" fmla="*/ 0 w 12192000"/>
              <a:gd name="connsiteY168" fmla="*/ 483545 h 1157500"/>
              <a:gd name="connsiteX169" fmla="*/ 5331 w 12192000"/>
              <a:gd name="connsiteY169" fmla="*/ 482797 h 1157500"/>
              <a:gd name="connsiteX170" fmla="*/ 39902 w 12192000"/>
              <a:gd name="connsiteY170" fmla="*/ 472284 h 1157500"/>
              <a:gd name="connsiteX171" fmla="*/ 117880 w 12192000"/>
              <a:gd name="connsiteY171" fmla="*/ 420956 h 1157500"/>
              <a:gd name="connsiteX172" fmla="*/ 238140 w 12192000"/>
              <a:gd name="connsiteY172" fmla="*/ 379297 h 1157500"/>
              <a:gd name="connsiteX173" fmla="*/ 249589 w 12192000"/>
              <a:gd name="connsiteY173" fmla="*/ 379517 h 1157500"/>
              <a:gd name="connsiteX174" fmla="*/ 296963 w 12192000"/>
              <a:gd name="connsiteY174" fmla="*/ 356102 h 1157500"/>
              <a:gd name="connsiteX175" fmla="*/ 339235 w 12192000"/>
              <a:gd name="connsiteY175" fmla="*/ 324425 h 1157500"/>
              <a:gd name="connsiteX176" fmla="*/ 447152 w 12192000"/>
              <a:gd name="connsiteY176" fmla="*/ 327423 h 1157500"/>
              <a:gd name="connsiteX177" fmla="*/ 475247 w 12192000"/>
              <a:gd name="connsiteY177" fmla="*/ 336714 h 1157500"/>
              <a:gd name="connsiteX178" fmla="*/ 477967 w 12192000"/>
              <a:gd name="connsiteY178" fmla="*/ 337960 h 1157500"/>
              <a:gd name="connsiteX179" fmla="*/ 703732 w 12192000"/>
              <a:gd name="connsiteY179" fmla="*/ 316599 h 1157500"/>
              <a:gd name="connsiteX180" fmla="*/ 853391 w 12192000"/>
              <a:gd name="connsiteY180" fmla="*/ 303591 h 1157500"/>
              <a:gd name="connsiteX181" fmla="*/ 925332 w 12192000"/>
              <a:gd name="connsiteY181" fmla="*/ 298686 h 1157500"/>
              <a:gd name="connsiteX182" fmla="*/ 941286 w 12192000"/>
              <a:gd name="connsiteY182" fmla="*/ 288932 h 1157500"/>
              <a:gd name="connsiteX183" fmla="*/ 950845 w 12192000"/>
              <a:gd name="connsiteY183" fmla="*/ 286595 h 1157500"/>
              <a:gd name="connsiteX184" fmla="*/ 953292 w 12192000"/>
              <a:gd name="connsiteY184" fmla="*/ 280892 h 1157500"/>
              <a:gd name="connsiteX185" fmla="*/ 967499 w 12192000"/>
              <a:gd name="connsiteY185" fmla="*/ 273760 h 1157500"/>
              <a:gd name="connsiteX186" fmla="*/ 1069267 w 12192000"/>
              <a:gd name="connsiteY186" fmla="*/ 262766 h 1157500"/>
              <a:gd name="connsiteX187" fmla="*/ 1138407 w 12192000"/>
              <a:gd name="connsiteY187" fmla="*/ 246567 h 1157500"/>
              <a:gd name="connsiteX188" fmla="*/ 1164931 w 12192000"/>
              <a:gd name="connsiteY188" fmla="*/ 238622 h 1157500"/>
              <a:gd name="connsiteX189" fmla="*/ 1211622 w 12192000"/>
              <a:gd name="connsiteY189" fmla="*/ 220676 h 1157500"/>
              <a:gd name="connsiteX190" fmla="*/ 1274567 w 12192000"/>
              <a:gd name="connsiteY190" fmla="*/ 203380 h 1157500"/>
              <a:gd name="connsiteX191" fmla="*/ 1325029 w 12192000"/>
              <a:gd name="connsiteY191" fmla="*/ 207937 h 1157500"/>
              <a:gd name="connsiteX192" fmla="*/ 1356805 w 12192000"/>
              <a:gd name="connsiteY192" fmla="*/ 203622 h 1157500"/>
              <a:gd name="connsiteX193" fmla="*/ 1468752 w 12192000"/>
              <a:gd name="connsiteY193" fmla="*/ 214604 h 1157500"/>
              <a:gd name="connsiteX194" fmla="*/ 1650750 w 12192000"/>
              <a:gd name="connsiteY194" fmla="*/ 165090 h 1157500"/>
              <a:gd name="connsiteX195" fmla="*/ 1655056 w 12192000"/>
              <a:gd name="connsiteY195" fmla="*/ 172106 h 1157500"/>
              <a:gd name="connsiteX196" fmla="*/ 1683220 w 12192000"/>
              <a:gd name="connsiteY196" fmla="*/ 169652 h 1157500"/>
              <a:gd name="connsiteX197" fmla="*/ 1685599 w 12192000"/>
              <a:gd name="connsiteY197" fmla="*/ 165388 h 1157500"/>
              <a:gd name="connsiteX198" fmla="*/ 1735783 w 12192000"/>
              <a:gd name="connsiteY198" fmla="*/ 177400 h 1157500"/>
              <a:gd name="connsiteX199" fmla="*/ 1797102 w 12192000"/>
              <a:gd name="connsiteY199" fmla="*/ 182289 h 1157500"/>
              <a:gd name="connsiteX200" fmla="*/ 1845638 w 12192000"/>
              <a:gd name="connsiteY200" fmla="*/ 163774 h 1157500"/>
              <a:gd name="connsiteX201" fmla="*/ 1848980 w 12192000"/>
              <a:gd name="connsiteY201" fmla="*/ 167516 h 1157500"/>
              <a:gd name="connsiteX202" fmla="*/ 1880587 w 12192000"/>
              <a:gd name="connsiteY202" fmla="*/ 165506 h 1157500"/>
              <a:gd name="connsiteX203" fmla="*/ 1995803 w 12192000"/>
              <a:gd name="connsiteY203" fmla="*/ 131847 h 1157500"/>
              <a:gd name="connsiteX204" fmla="*/ 2057448 w 12192000"/>
              <a:gd name="connsiteY204" fmla="*/ 128650 h 1157500"/>
              <a:gd name="connsiteX205" fmla="*/ 2119088 w 12192000"/>
              <a:gd name="connsiteY205" fmla="*/ 113508 h 1157500"/>
              <a:gd name="connsiteX206" fmla="*/ 2138831 w 12192000"/>
              <a:gd name="connsiteY206" fmla="*/ 116194 h 1157500"/>
              <a:gd name="connsiteX207" fmla="*/ 2214259 w 12192000"/>
              <a:gd name="connsiteY207" fmla="*/ 110542 h 1157500"/>
              <a:gd name="connsiteX208" fmla="*/ 2264911 w 12192000"/>
              <a:gd name="connsiteY208" fmla="*/ 101639 h 1157500"/>
              <a:gd name="connsiteX209" fmla="*/ 2454058 w 12192000"/>
              <a:gd name="connsiteY209" fmla="*/ 67266 h 1157500"/>
              <a:gd name="connsiteX210" fmla="*/ 2534188 w 12192000"/>
              <a:gd name="connsiteY210" fmla="*/ 63730 h 1157500"/>
              <a:gd name="connsiteX211" fmla="*/ 2616912 w 12192000"/>
              <a:gd name="connsiteY211" fmla="*/ 44757 h 1157500"/>
              <a:gd name="connsiteX212" fmla="*/ 2698592 w 12192000"/>
              <a:gd name="connsiteY212" fmla="*/ 35873 h 1157500"/>
              <a:gd name="connsiteX213" fmla="*/ 2891953 w 12192000"/>
              <a:gd name="connsiteY21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94439 w 12192000"/>
              <a:gd name="connsiteY67" fmla="*/ 177642 h 1157500"/>
              <a:gd name="connsiteX68" fmla="*/ 6963220 w 12192000"/>
              <a:gd name="connsiteY68" fmla="*/ 167304 h 1157500"/>
              <a:gd name="connsiteX69" fmla="*/ 6976706 w 12192000"/>
              <a:gd name="connsiteY69" fmla="*/ 170894 h 1157500"/>
              <a:gd name="connsiteX70" fmla="*/ 6987064 w 12192000"/>
              <a:gd name="connsiteY70" fmla="*/ 160402 h 1157500"/>
              <a:gd name="connsiteX71" fmla="*/ 7030230 w 12192000"/>
              <a:gd name="connsiteY71" fmla="*/ 159715 h 1157500"/>
              <a:gd name="connsiteX72" fmla="*/ 7045014 w 12192000"/>
              <a:gd name="connsiteY72" fmla="*/ 169101 h 1157500"/>
              <a:gd name="connsiteX73" fmla="*/ 7058714 w 12192000"/>
              <a:gd name="connsiteY73" fmla="*/ 175992 h 1157500"/>
              <a:gd name="connsiteX74" fmla="*/ 7060499 w 12192000"/>
              <a:gd name="connsiteY74" fmla="*/ 176063 h 1157500"/>
              <a:gd name="connsiteX75" fmla="*/ 7176563 w 12192000"/>
              <a:gd name="connsiteY75" fmla="*/ 173244 h 1157500"/>
              <a:gd name="connsiteX76" fmla="*/ 7205529 w 12192000"/>
              <a:gd name="connsiteY76" fmla="*/ 181011 h 1157500"/>
              <a:gd name="connsiteX77" fmla="*/ 7310118 w 12192000"/>
              <a:gd name="connsiteY77" fmla="*/ 162605 h 1157500"/>
              <a:gd name="connsiteX78" fmla="*/ 7673859 w 12192000"/>
              <a:gd name="connsiteY78" fmla="*/ 150336 h 1157500"/>
              <a:gd name="connsiteX79" fmla="*/ 7692748 w 12192000"/>
              <a:gd name="connsiteY79" fmla="*/ 161537 h 1157500"/>
              <a:gd name="connsiteX80" fmla="*/ 7756672 w 12192000"/>
              <a:gd name="connsiteY80" fmla="*/ 157372 h 1157500"/>
              <a:gd name="connsiteX81" fmla="*/ 7974189 w 12192000"/>
              <a:gd name="connsiteY81" fmla="*/ 154819 h 1157500"/>
              <a:gd name="connsiteX82" fmla="*/ 8101969 w 12192000"/>
              <a:gd name="connsiteY82" fmla="*/ 144495 h 1157500"/>
              <a:gd name="connsiteX83" fmla="*/ 8106826 w 12192000"/>
              <a:gd name="connsiteY83" fmla="*/ 139853 h 1157500"/>
              <a:gd name="connsiteX84" fmla="*/ 8162058 w 12192000"/>
              <a:gd name="connsiteY84" fmla="*/ 96704 h 1157500"/>
              <a:gd name="connsiteX85" fmla="*/ 8184568 w 12192000"/>
              <a:gd name="connsiteY85" fmla="*/ 93990 h 1157500"/>
              <a:gd name="connsiteX86" fmla="*/ 8228227 w 12192000"/>
              <a:gd name="connsiteY86" fmla="*/ 105972 h 1157500"/>
              <a:gd name="connsiteX87" fmla="*/ 8237963 w 12192000"/>
              <a:gd name="connsiteY87" fmla="*/ 106996 h 1157500"/>
              <a:gd name="connsiteX88" fmla="*/ 8248358 w 12192000"/>
              <a:gd name="connsiteY88" fmla="*/ 106062 h 1157500"/>
              <a:gd name="connsiteX89" fmla="*/ 8249309 w 12192000"/>
              <a:gd name="connsiteY89" fmla="*/ 106698 h 1157500"/>
              <a:gd name="connsiteX90" fmla="*/ 8249997 w 12192000"/>
              <a:gd name="connsiteY90" fmla="*/ 105915 h 1157500"/>
              <a:gd name="connsiteX91" fmla="*/ 8272162 w 12192000"/>
              <a:gd name="connsiteY91" fmla="*/ 103924 h 1157500"/>
              <a:gd name="connsiteX92" fmla="*/ 8292349 w 12192000"/>
              <a:gd name="connsiteY92" fmla="*/ 97480 h 1157500"/>
              <a:gd name="connsiteX93" fmla="*/ 8307239 w 12192000"/>
              <a:gd name="connsiteY93" fmla="*/ 94591 h 1157500"/>
              <a:gd name="connsiteX94" fmla="*/ 8339282 w 12192000"/>
              <a:gd name="connsiteY94" fmla="*/ 108942 h 1157500"/>
              <a:gd name="connsiteX95" fmla="*/ 8346156 w 12192000"/>
              <a:gd name="connsiteY95" fmla="*/ 111227 h 1157500"/>
              <a:gd name="connsiteX96" fmla="*/ 8346467 w 12192000"/>
              <a:gd name="connsiteY96" fmla="*/ 111024 h 1157500"/>
              <a:gd name="connsiteX97" fmla="*/ 8354069 w 12192000"/>
              <a:gd name="connsiteY97" fmla="*/ 112942 h 1157500"/>
              <a:gd name="connsiteX98" fmla="*/ 8358687 w 12192000"/>
              <a:gd name="connsiteY98" fmla="*/ 115393 h 1157500"/>
              <a:gd name="connsiteX99" fmla="*/ 8433385 w 12192000"/>
              <a:gd name="connsiteY99" fmla="*/ 99669 h 1157500"/>
              <a:gd name="connsiteX100" fmla="*/ 8533779 w 12192000"/>
              <a:gd name="connsiteY100" fmla="*/ 98374 h 1157500"/>
              <a:gd name="connsiteX101" fmla="*/ 8632833 w 12192000"/>
              <a:gd name="connsiteY101" fmla="*/ 100532 h 1157500"/>
              <a:gd name="connsiteX102" fmla="*/ 8668523 w 12192000"/>
              <a:gd name="connsiteY102" fmla="*/ 102979 h 1157500"/>
              <a:gd name="connsiteX103" fmla="*/ 8732893 w 12192000"/>
              <a:gd name="connsiteY103" fmla="*/ 99991 h 1157500"/>
              <a:gd name="connsiteX104" fmla="*/ 8764071 w 12192000"/>
              <a:gd name="connsiteY104" fmla="*/ 94587 h 1157500"/>
              <a:gd name="connsiteX105" fmla="*/ 8767004 w 12192000"/>
              <a:gd name="connsiteY105" fmla="*/ 91519 h 1157500"/>
              <a:gd name="connsiteX106" fmla="*/ 8772553 w 12192000"/>
              <a:gd name="connsiteY106" fmla="*/ 90314 h 1157500"/>
              <a:gd name="connsiteX107" fmla="*/ 8787201 w 12192000"/>
              <a:gd name="connsiteY107" fmla="*/ 92033 h 1157500"/>
              <a:gd name="connsiteX108" fmla="*/ 8792624 w 12192000"/>
              <a:gd name="connsiteY108" fmla="*/ 93503 h 1157500"/>
              <a:gd name="connsiteX109" fmla="*/ 8800741 w 12192000"/>
              <a:gd name="connsiteY109" fmla="*/ 93897 h 1157500"/>
              <a:gd name="connsiteX110" fmla="*/ 8800966 w 12192000"/>
              <a:gd name="connsiteY110" fmla="*/ 93645 h 1157500"/>
              <a:gd name="connsiteX111" fmla="*/ 8808513 w 12192000"/>
              <a:gd name="connsiteY111" fmla="*/ 94530 h 1157500"/>
              <a:gd name="connsiteX112" fmla="*/ 8845110 w 12192000"/>
              <a:gd name="connsiteY112" fmla="*/ 102179 h 1157500"/>
              <a:gd name="connsiteX113" fmla="*/ 8917529 w 12192000"/>
              <a:gd name="connsiteY113" fmla="*/ 76373 h 1157500"/>
              <a:gd name="connsiteX114" fmla="*/ 9026654 w 12192000"/>
              <a:gd name="connsiteY114" fmla="*/ 93420 h 1157500"/>
              <a:gd name="connsiteX115" fmla="*/ 9088505 w 12192000"/>
              <a:gd name="connsiteY115" fmla="*/ 113002 h 1157500"/>
              <a:gd name="connsiteX116" fmla="*/ 9203241 w 12192000"/>
              <a:gd name="connsiteY116" fmla="*/ 111713 h 1157500"/>
              <a:gd name="connsiteX117" fmla="*/ 9415584 w 12192000"/>
              <a:gd name="connsiteY117" fmla="*/ 157156 h 1157500"/>
              <a:gd name="connsiteX118" fmla="*/ 9505102 w 12192000"/>
              <a:gd name="connsiteY118" fmla="*/ 141042 h 1157500"/>
              <a:gd name="connsiteX119" fmla="*/ 9643040 w 12192000"/>
              <a:gd name="connsiteY119" fmla="*/ 158233 h 1157500"/>
              <a:gd name="connsiteX120" fmla="*/ 9762999 w 12192000"/>
              <a:gd name="connsiteY120" fmla="*/ 162623 h 1157500"/>
              <a:gd name="connsiteX121" fmla="*/ 9776183 w 12192000"/>
              <a:gd name="connsiteY121" fmla="*/ 162191 h 1157500"/>
              <a:gd name="connsiteX122" fmla="*/ 9780532 w 12192000"/>
              <a:gd name="connsiteY122" fmla="*/ 155823 h 1157500"/>
              <a:gd name="connsiteX123" fmla="*/ 9910588 w 12192000"/>
              <a:gd name="connsiteY123" fmla="*/ 154327 h 1157500"/>
              <a:gd name="connsiteX124" fmla="*/ 9924173 w 12192000"/>
              <a:gd name="connsiteY124" fmla="*/ 158591 h 1157500"/>
              <a:gd name="connsiteX125" fmla="*/ 10010969 w 12192000"/>
              <a:gd name="connsiteY125" fmla="*/ 155802 h 1157500"/>
              <a:gd name="connsiteX126" fmla="*/ 10070699 w 12192000"/>
              <a:gd name="connsiteY126" fmla="*/ 157854 h 1157500"/>
              <a:gd name="connsiteX127" fmla="*/ 10155104 w 12192000"/>
              <a:gd name="connsiteY127" fmla="*/ 151613 h 1157500"/>
              <a:gd name="connsiteX128" fmla="*/ 10250982 w 12192000"/>
              <a:gd name="connsiteY128" fmla="*/ 128642 h 1157500"/>
              <a:gd name="connsiteX129" fmla="*/ 10343301 w 12192000"/>
              <a:gd name="connsiteY129" fmla="*/ 90884 h 1157500"/>
              <a:gd name="connsiteX130" fmla="*/ 10366625 w 12192000"/>
              <a:gd name="connsiteY130" fmla="*/ 79428 h 1157500"/>
              <a:gd name="connsiteX131" fmla="*/ 10433505 w 12192000"/>
              <a:gd name="connsiteY131" fmla="*/ 65000 h 1157500"/>
              <a:gd name="connsiteX132" fmla="*/ 10547510 w 12192000"/>
              <a:gd name="connsiteY132" fmla="*/ 47246 h 1157500"/>
              <a:gd name="connsiteX133" fmla="*/ 10588150 w 12192000"/>
              <a:gd name="connsiteY133" fmla="*/ 32287 h 1157500"/>
              <a:gd name="connsiteX134" fmla="*/ 10589457 w 12192000"/>
              <a:gd name="connsiteY134" fmla="*/ 25296 h 1157500"/>
              <a:gd name="connsiteX135" fmla="*/ 10699976 w 12192000"/>
              <a:gd name="connsiteY135" fmla="*/ 43345 h 1157500"/>
              <a:gd name="connsiteX136" fmla="*/ 10812237 w 12192000"/>
              <a:gd name="connsiteY136" fmla="*/ 46327 h 1157500"/>
              <a:gd name="connsiteX137" fmla="*/ 10869837 w 12192000"/>
              <a:gd name="connsiteY137" fmla="*/ 65795 h 1157500"/>
              <a:gd name="connsiteX138" fmla="*/ 10881770 w 12192000"/>
              <a:gd name="connsiteY138" fmla="*/ 73672 h 1157500"/>
              <a:gd name="connsiteX139" fmla="*/ 10896899 w 12192000"/>
              <a:gd name="connsiteY139" fmla="*/ 70731 h 1157500"/>
              <a:gd name="connsiteX140" fmla="*/ 10901748 w 12192000"/>
              <a:gd name="connsiteY140" fmla="*/ 66352 h 1157500"/>
              <a:gd name="connsiteX141" fmla="*/ 10947419 w 12192000"/>
              <a:gd name="connsiteY141" fmla="*/ 83316 h 1157500"/>
              <a:gd name="connsiteX142" fmla="*/ 10953034 w 12192000"/>
              <a:gd name="connsiteY142" fmla="*/ 84438 h 1157500"/>
              <a:gd name="connsiteX143" fmla="*/ 10992070 w 12192000"/>
              <a:gd name="connsiteY143" fmla="*/ 88841 h 1157500"/>
              <a:gd name="connsiteX144" fmla="*/ 11112372 w 12192000"/>
              <a:gd name="connsiteY144" fmla="*/ 82247 h 1157500"/>
              <a:gd name="connsiteX145" fmla="*/ 11147719 w 12192000"/>
              <a:gd name="connsiteY145" fmla="*/ 80560 h 1157500"/>
              <a:gd name="connsiteX146" fmla="*/ 11172617 w 12192000"/>
              <a:gd name="connsiteY146" fmla="*/ 76265 h 1157500"/>
              <a:gd name="connsiteX147" fmla="*/ 11240397 w 12192000"/>
              <a:gd name="connsiteY147" fmla="*/ 81830 h 1157500"/>
              <a:gd name="connsiteX148" fmla="*/ 11270034 w 12192000"/>
              <a:gd name="connsiteY148" fmla="*/ 91947 h 1157500"/>
              <a:gd name="connsiteX149" fmla="*/ 11293091 w 12192000"/>
              <a:gd name="connsiteY149" fmla="*/ 92042 h 1157500"/>
              <a:gd name="connsiteX150" fmla="*/ 11310949 w 12192000"/>
              <a:gd name="connsiteY150" fmla="*/ 97842 h 1157500"/>
              <a:gd name="connsiteX151" fmla="*/ 11345279 w 12192000"/>
              <a:gd name="connsiteY151" fmla="*/ 95451 h 1157500"/>
              <a:gd name="connsiteX152" fmla="*/ 11354597 w 12192000"/>
              <a:gd name="connsiteY152" fmla="*/ 97953 h 1157500"/>
              <a:gd name="connsiteX153" fmla="*/ 11367725 w 12192000"/>
              <a:gd name="connsiteY153" fmla="*/ 97999 h 1157500"/>
              <a:gd name="connsiteX154" fmla="*/ 11399832 w 12192000"/>
              <a:gd name="connsiteY154" fmla="*/ 110616 h 1157500"/>
              <a:gd name="connsiteX155" fmla="*/ 11487595 w 12192000"/>
              <a:gd name="connsiteY155" fmla="*/ 152322 h 1157500"/>
              <a:gd name="connsiteX156" fmla="*/ 11590850 w 12192000"/>
              <a:gd name="connsiteY156" fmla="*/ 238552 h 1157500"/>
              <a:gd name="connsiteX157" fmla="*/ 11736204 w 12192000"/>
              <a:gd name="connsiteY157" fmla="*/ 277509 h 1157500"/>
              <a:gd name="connsiteX158" fmla="*/ 11760331 w 12192000"/>
              <a:gd name="connsiteY158" fmla="*/ 291936 h 1157500"/>
              <a:gd name="connsiteX159" fmla="*/ 11819139 w 12192000"/>
              <a:gd name="connsiteY159" fmla="*/ 304143 h 1157500"/>
              <a:gd name="connsiteX160" fmla="*/ 11821967 w 12192000"/>
              <a:gd name="connsiteY160" fmla="*/ 305790 h 1157500"/>
              <a:gd name="connsiteX161" fmla="*/ 11847125 w 12192000"/>
              <a:gd name="connsiteY161" fmla="*/ 297401 h 1157500"/>
              <a:gd name="connsiteX162" fmla="*/ 11980134 w 12192000"/>
              <a:gd name="connsiteY162" fmla="*/ 321911 h 1157500"/>
              <a:gd name="connsiteX163" fmla="*/ 12174576 w 12192000"/>
              <a:gd name="connsiteY163" fmla="*/ 376108 h 1157500"/>
              <a:gd name="connsiteX164" fmla="*/ 12192000 w 12192000"/>
              <a:gd name="connsiteY164" fmla="*/ 379233 h 1157500"/>
              <a:gd name="connsiteX165" fmla="*/ 12192000 w 12192000"/>
              <a:gd name="connsiteY165" fmla="*/ 1157500 h 1157500"/>
              <a:gd name="connsiteX166" fmla="*/ 0 w 12192000"/>
              <a:gd name="connsiteY166" fmla="*/ 1157500 h 1157500"/>
              <a:gd name="connsiteX167" fmla="*/ 0 w 12192000"/>
              <a:gd name="connsiteY167" fmla="*/ 483545 h 1157500"/>
              <a:gd name="connsiteX168" fmla="*/ 5331 w 12192000"/>
              <a:gd name="connsiteY168" fmla="*/ 482797 h 1157500"/>
              <a:gd name="connsiteX169" fmla="*/ 39902 w 12192000"/>
              <a:gd name="connsiteY169" fmla="*/ 472284 h 1157500"/>
              <a:gd name="connsiteX170" fmla="*/ 117880 w 12192000"/>
              <a:gd name="connsiteY170" fmla="*/ 420956 h 1157500"/>
              <a:gd name="connsiteX171" fmla="*/ 238140 w 12192000"/>
              <a:gd name="connsiteY171" fmla="*/ 379297 h 1157500"/>
              <a:gd name="connsiteX172" fmla="*/ 249589 w 12192000"/>
              <a:gd name="connsiteY172" fmla="*/ 379517 h 1157500"/>
              <a:gd name="connsiteX173" fmla="*/ 296963 w 12192000"/>
              <a:gd name="connsiteY173" fmla="*/ 356102 h 1157500"/>
              <a:gd name="connsiteX174" fmla="*/ 339235 w 12192000"/>
              <a:gd name="connsiteY174" fmla="*/ 324425 h 1157500"/>
              <a:gd name="connsiteX175" fmla="*/ 447152 w 12192000"/>
              <a:gd name="connsiteY175" fmla="*/ 327423 h 1157500"/>
              <a:gd name="connsiteX176" fmla="*/ 475247 w 12192000"/>
              <a:gd name="connsiteY176" fmla="*/ 336714 h 1157500"/>
              <a:gd name="connsiteX177" fmla="*/ 477967 w 12192000"/>
              <a:gd name="connsiteY177" fmla="*/ 337960 h 1157500"/>
              <a:gd name="connsiteX178" fmla="*/ 703732 w 12192000"/>
              <a:gd name="connsiteY178" fmla="*/ 316599 h 1157500"/>
              <a:gd name="connsiteX179" fmla="*/ 853391 w 12192000"/>
              <a:gd name="connsiteY179" fmla="*/ 303591 h 1157500"/>
              <a:gd name="connsiteX180" fmla="*/ 925332 w 12192000"/>
              <a:gd name="connsiteY180" fmla="*/ 298686 h 1157500"/>
              <a:gd name="connsiteX181" fmla="*/ 941286 w 12192000"/>
              <a:gd name="connsiteY181" fmla="*/ 288932 h 1157500"/>
              <a:gd name="connsiteX182" fmla="*/ 950845 w 12192000"/>
              <a:gd name="connsiteY182" fmla="*/ 286595 h 1157500"/>
              <a:gd name="connsiteX183" fmla="*/ 953292 w 12192000"/>
              <a:gd name="connsiteY183" fmla="*/ 280892 h 1157500"/>
              <a:gd name="connsiteX184" fmla="*/ 967499 w 12192000"/>
              <a:gd name="connsiteY184" fmla="*/ 273760 h 1157500"/>
              <a:gd name="connsiteX185" fmla="*/ 1069267 w 12192000"/>
              <a:gd name="connsiteY185" fmla="*/ 262766 h 1157500"/>
              <a:gd name="connsiteX186" fmla="*/ 1138407 w 12192000"/>
              <a:gd name="connsiteY186" fmla="*/ 246567 h 1157500"/>
              <a:gd name="connsiteX187" fmla="*/ 1164931 w 12192000"/>
              <a:gd name="connsiteY187" fmla="*/ 238622 h 1157500"/>
              <a:gd name="connsiteX188" fmla="*/ 1211622 w 12192000"/>
              <a:gd name="connsiteY188" fmla="*/ 220676 h 1157500"/>
              <a:gd name="connsiteX189" fmla="*/ 1274567 w 12192000"/>
              <a:gd name="connsiteY189" fmla="*/ 203380 h 1157500"/>
              <a:gd name="connsiteX190" fmla="*/ 1325029 w 12192000"/>
              <a:gd name="connsiteY190" fmla="*/ 207937 h 1157500"/>
              <a:gd name="connsiteX191" fmla="*/ 1356805 w 12192000"/>
              <a:gd name="connsiteY191" fmla="*/ 203622 h 1157500"/>
              <a:gd name="connsiteX192" fmla="*/ 1468752 w 12192000"/>
              <a:gd name="connsiteY192" fmla="*/ 214604 h 1157500"/>
              <a:gd name="connsiteX193" fmla="*/ 1650750 w 12192000"/>
              <a:gd name="connsiteY193" fmla="*/ 165090 h 1157500"/>
              <a:gd name="connsiteX194" fmla="*/ 1655056 w 12192000"/>
              <a:gd name="connsiteY194" fmla="*/ 172106 h 1157500"/>
              <a:gd name="connsiteX195" fmla="*/ 1683220 w 12192000"/>
              <a:gd name="connsiteY195" fmla="*/ 169652 h 1157500"/>
              <a:gd name="connsiteX196" fmla="*/ 1685599 w 12192000"/>
              <a:gd name="connsiteY196" fmla="*/ 165388 h 1157500"/>
              <a:gd name="connsiteX197" fmla="*/ 1735783 w 12192000"/>
              <a:gd name="connsiteY197" fmla="*/ 177400 h 1157500"/>
              <a:gd name="connsiteX198" fmla="*/ 1797102 w 12192000"/>
              <a:gd name="connsiteY198" fmla="*/ 182289 h 1157500"/>
              <a:gd name="connsiteX199" fmla="*/ 1845638 w 12192000"/>
              <a:gd name="connsiteY199" fmla="*/ 163774 h 1157500"/>
              <a:gd name="connsiteX200" fmla="*/ 1848980 w 12192000"/>
              <a:gd name="connsiteY200" fmla="*/ 167516 h 1157500"/>
              <a:gd name="connsiteX201" fmla="*/ 1880587 w 12192000"/>
              <a:gd name="connsiteY201" fmla="*/ 165506 h 1157500"/>
              <a:gd name="connsiteX202" fmla="*/ 1995803 w 12192000"/>
              <a:gd name="connsiteY202" fmla="*/ 131847 h 1157500"/>
              <a:gd name="connsiteX203" fmla="*/ 2057448 w 12192000"/>
              <a:gd name="connsiteY203" fmla="*/ 128650 h 1157500"/>
              <a:gd name="connsiteX204" fmla="*/ 2119088 w 12192000"/>
              <a:gd name="connsiteY204" fmla="*/ 113508 h 1157500"/>
              <a:gd name="connsiteX205" fmla="*/ 2138831 w 12192000"/>
              <a:gd name="connsiteY205" fmla="*/ 116194 h 1157500"/>
              <a:gd name="connsiteX206" fmla="*/ 2214259 w 12192000"/>
              <a:gd name="connsiteY206" fmla="*/ 110542 h 1157500"/>
              <a:gd name="connsiteX207" fmla="*/ 2264911 w 12192000"/>
              <a:gd name="connsiteY207" fmla="*/ 101639 h 1157500"/>
              <a:gd name="connsiteX208" fmla="*/ 2454058 w 12192000"/>
              <a:gd name="connsiteY208" fmla="*/ 67266 h 1157500"/>
              <a:gd name="connsiteX209" fmla="*/ 2534188 w 12192000"/>
              <a:gd name="connsiteY209" fmla="*/ 63730 h 1157500"/>
              <a:gd name="connsiteX210" fmla="*/ 2616912 w 12192000"/>
              <a:gd name="connsiteY210" fmla="*/ 44757 h 1157500"/>
              <a:gd name="connsiteX211" fmla="*/ 2698592 w 12192000"/>
              <a:gd name="connsiteY211" fmla="*/ 35873 h 1157500"/>
              <a:gd name="connsiteX212" fmla="*/ 2891953 w 12192000"/>
              <a:gd name="connsiteY21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61047 w 12192000"/>
              <a:gd name="connsiteY55" fmla="*/ 175844 h 1157500"/>
              <a:gd name="connsiteX56" fmla="*/ 6595639 w 12192000"/>
              <a:gd name="connsiteY56" fmla="*/ 168164 h 1157500"/>
              <a:gd name="connsiteX57" fmla="*/ 6692265 w 12192000"/>
              <a:gd name="connsiteY57" fmla="*/ 164829 h 1157500"/>
              <a:gd name="connsiteX58" fmla="*/ 6697219 w 12192000"/>
              <a:gd name="connsiteY58" fmla="*/ 165301 h 1157500"/>
              <a:gd name="connsiteX59" fmla="*/ 6713656 w 12192000"/>
              <a:gd name="connsiteY59" fmla="*/ 153600 h 1157500"/>
              <a:gd name="connsiteX60" fmla="*/ 6714383 w 12192000"/>
              <a:gd name="connsiteY60" fmla="*/ 150425 h 1157500"/>
              <a:gd name="connsiteX61" fmla="*/ 6774793 w 12192000"/>
              <a:gd name="connsiteY61" fmla="*/ 159713 h 1157500"/>
              <a:gd name="connsiteX62" fmla="*/ 6782112 w 12192000"/>
              <a:gd name="connsiteY62" fmla="*/ 155255 h 1157500"/>
              <a:gd name="connsiteX63" fmla="*/ 6822392 w 12192000"/>
              <a:gd name="connsiteY63" fmla="*/ 168588 h 1157500"/>
              <a:gd name="connsiteX64" fmla="*/ 6842719 w 12192000"/>
              <a:gd name="connsiteY64" fmla="*/ 171593 h 1157500"/>
              <a:gd name="connsiteX65" fmla="*/ 6878958 w 12192000"/>
              <a:gd name="connsiteY65" fmla="*/ 180824 h 1157500"/>
              <a:gd name="connsiteX66" fmla="*/ 6894439 w 12192000"/>
              <a:gd name="connsiteY66" fmla="*/ 177642 h 1157500"/>
              <a:gd name="connsiteX67" fmla="*/ 6963220 w 12192000"/>
              <a:gd name="connsiteY67" fmla="*/ 167304 h 1157500"/>
              <a:gd name="connsiteX68" fmla="*/ 6976706 w 12192000"/>
              <a:gd name="connsiteY68" fmla="*/ 170894 h 1157500"/>
              <a:gd name="connsiteX69" fmla="*/ 6987064 w 12192000"/>
              <a:gd name="connsiteY69" fmla="*/ 160402 h 1157500"/>
              <a:gd name="connsiteX70" fmla="*/ 7030230 w 12192000"/>
              <a:gd name="connsiteY70" fmla="*/ 159715 h 1157500"/>
              <a:gd name="connsiteX71" fmla="*/ 7045014 w 12192000"/>
              <a:gd name="connsiteY71" fmla="*/ 169101 h 1157500"/>
              <a:gd name="connsiteX72" fmla="*/ 7058714 w 12192000"/>
              <a:gd name="connsiteY72" fmla="*/ 175992 h 1157500"/>
              <a:gd name="connsiteX73" fmla="*/ 7060499 w 12192000"/>
              <a:gd name="connsiteY73" fmla="*/ 176063 h 1157500"/>
              <a:gd name="connsiteX74" fmla="*/ 7176563 w 12192000"/>
              <a:gd name="connsiteY74" fmla="*/ 173244 h 1157500"/>
              <a:gd name="connsiteX75" fmla="*/ 7205529 w 12192000"/>
              <a:gd name="connsiteY75" fmla="*/ 181011 h 1157500"/>
              <a:gd name="connsiteX76" fmla="*/ 7310118 w 12192000"/>
              <a:gd name="connsiteY76" fmla="*/ 162605 h 1157500"/>
              <a:gd name="connsiteX77" fmla="*/ 7673859 w 12192000"/>
              <a:gd name="connsiteY77" fmla="*/ 150336 h 1157500"/>
              <a:gd name="connsiteX78" fmla="*/ 7692748 w 12192000"/>
              <a:gd name="connsiteY78" fmla="*/ 161537 h 1157500"/>
              <a:gd name="connsiteX79" fmla="*/ 7756672 w 12192000"/>
              <a:gd name="connsiteY79" fmla="*/ 157372 h 1157500"/>
              <a:gd name="connsiteX80" fmla="*/ 7974189 w 12192000"/>
              <a:gd name="connsiteY80" fmla="*/ 154819 h 1157500"/>
              <a:gd name="connsiteX81" fmla="*/ 8101969 w 12192000"/>
              <a:gd name="connsiteY81" fmla="*/ 144495 h 1157500"/>
              <a:gd name="connsiteX82" fmla="*/ 8106826 w 12192000"/>
              <a:gd name="connsiteY82" fmla="*/ 139853 h 1157500"/>
              <a:gd name="connsiteX83" fmla="*/ 8162058 w 12192000"/>
              <a:gd name="connsiteY83" fmla="*/ 96704 h 1157500"/>
              <a:gd name="connsiteX84" fmla="*/ 8184568 w 12192000"/>
              <a:gd name="connsiteY84" fmla="*/ 93990 h 1157500"/>
              <a:gd name="connsiteX85" fmla="*/ 8228227 w 12192000"/>
              <a:gd name="connsiteY85" fmla="*/ 105972 h 1157500"/>
              <a:gd name="connsiteX86" fmla="*/ 8237963 w 12192000"/>
              <a:gd name="connsiteY86" fmla="*/ 106996 h 1157500"/>
              <a:gd name="connsiteX87" fmla="*/ 8248358 w 12192000"/>
              <a:gd name="connsiteY87" fmla="*/ 106062 h 1157500"/>
              <a:gd name="connsiteX88" fmla="*/ 8249309 w 12192000"/>
              <a:gd name="connsiteY88" fmla="*/ 106698 h 1157500"/>
              <a:gd name="connsiteX89" fmla="*/ 8249997 w 12192000"/>
              <a:gd name="connsiteY89" fmla="*/ 105915 h 1157500"/>
              <a:gd name="connsiteX90" fmla="*/ 8272162 w 12192000"/>
              <a:gd name="connsiteY90" fmla="*/ 103924 h 1157500"/>
              <a:gd name="connsiteX91" fmla="*/ 8292349 w 12192000"/>
              <a:gd name="connsiteY91" fmla="*/ 97480 h 1157500"/>
              <a:gd name="connsiteX92" fmla="*/ 8307239 w 12192000"/>
              <a:gd name="connsiteY92" fmla="*/ 94591 h 1157500"/>
              <a:gd name="connsiteX93" fmla="*/ 8339282 w 12192000"/>
              <a:gd name="connsiteY93" fmla="*/ 108942 h 1157500"/>
              <a:gd name="connsiteX94" fmla="*/ 8346156 w 12192000"/>
              <a:gd name="connsiteY94" fmla="*/ 111227 h 1157500"/>
              <a:gd name="connsiteX95" fmla="*/ 8346467 w 12192000"/>
              <a:gd name="connsiteY95" fmla="*/ 111024 h 1157500"/>
              <a:gd name="connsiteX96" fmla="*/ 8354069 w 12192000"/>
              <a:gd name="connsiteY96" fmla="*/ 112942 h 1157500"/>
              <a:gd name="connsiteX97" fmla="*/ 8358687 w 12192000"/>
              <a:gd name="connsiteY97" fmla="*/ 115393 h 1157500"/>
              <a:gd name="connsiteX98" fmla="*/ 8433385 w 12192000"/>
              <a:gd name="connsiteY98" fmla="*/ 99669 h 1157500"/>
              <a:gd name="connsiteX99" fmla="*/ 8533779 w 12192000"/>
              <a:gd name="connsiteY99" fmla="*/ 98374 h 1157500"/>
              <a:gd name="connsiteX100" fmla="*/ 8632833 w 12192000"/>
              <a:gd name="connsiteY100" fmla="*/ 100532 h 1157500"/>
              <a:gd name="connsiteX101" fmla="*/ 8668523 w 12192000"/>
              <a:gd name="connsiteY101" fmla="*/ 102979 h 1157500"/>
              <a:gd name="connsiteX102" fmla="*/ 8732893 w 12192000"/>
              <a:gd name="connsiteY102" fmla="*/ 99991 h 1157500"/>
              <a:gd name="connsiteX103" fmla="*/ 8764071 w 12192000"/>
              <a:gd name="connsiteY103" fmla="*/ 94587 h 1157500"/>
              <a:gd name="connsiteX104" fmla="*/ 8767004 w 12192000"/>
              <a:gd name="connsiteY104" fmla="*/ 91519 h 1157500"/>
              <a:gd name="connsiteX105" fmla="*/ 8772553 w 12192000"/>
              <a:gd name="connsiteY105" fmla="*/ 90314 h 1157500"/>
              <a:gd name="connsiteX106" fmla="*/ 8787201 w 12192000"/>
              <a:gd name="connsiteY106" fmla="*/ 92033 h 1157500"/>
              <a:gd name="connsiteX107" fmla="*/ 8792624 w 12192000"/>
              <a:gd name="connsiteY107" fmla="*/ 93503 h 1157500"/>
              <a:gd name="connsiteX108" fmla="*/ 8800741 w 12192000"/>
              <a:gd name="connsiteY108" fmla="*/ 93897 h 1157500"/>
              <a:gd name="connsiteX109" fmla="*/ 8800966 w 12192000"/>
              <a:gd name="connsiteY109" fmla="*/ 93645 h 1157500"/>
              <a:gd name="connsiteX110" fmla="*/ 8808513 w 12192000"/>
              <a:gd name="connsiteY110" fmla="*/ 94530 h 1157500"/>
              <a:gd name="connsiteX111" fmla="*/ 8845110 w 12192000"/>
              <a:gd name="connsiteY111" fmla="*/ 102179 h 1157500"/>
              <a:gd name="connsiteX112" fmla="*/ 8917529 w 12192000"/>
              <a:gd name="connsiteY112" fmla="*/ 76373 h 1157500"/>
              <a:gd name="connsiteX113" fmla="*/ 9026654 w 12192000"/>
              <a:gd name="connsiteY113" fmla="*/ 93420 h 1157500"/>
              <a:gd name="connsiteX114" fmla="*/ 9088505 w 12192000"/>
              <a:gd name="connsiteY114" fmla="*/ 113002 h 1157500"/>
              <a:gd name="connsiteX115" fmla="*/ 9203241 w 12192000"/>
              <a:gd name="connsiteY115" fmla="*/ 111713 h 1157500"/>
              <a:gd name="connsiteX116" fmla="*/ 9415584 w 12192000"/>
              <a:gd name="connsiteY116" fmla="*/ 157156 h 1157500"/>
              <a:gd name="connsiteX117" fmla="*/ 9505102 w 12192000"/>
              <a:gd name="connsiteY117" fmla="*/ 141042 h 1157500"/>
              <a:gd name="connsiteX118" fmla="*/ 9643040 w 12192000"/>
              <a:gd name="connsiteY118" fmla="*/ 158233 h 1157500"/>
              <a:gd name="connsiteX119" fmla="*/ 9762999 w 12192000"/>
              <a:gd name="connsiteY119" fmla="*/ 162623 h 1157500"/>
              <a:gd name="connsiteX120" fmla="*/ 9776183 w 12192000"/>
              <a:gd name="connsiteY120" fmla="*/ 162191 h 1157500"/>
              <a:gd name="connsiteX121" fmla="*/ 9780532 w 12192000"/>
              <a:gd name="connsiteY121" fmla="*/ 155823 h 1157500"/>
              <a:gd name="connsiteX122" fmla="*/ 9910588 w 12192000"/>
              <a:gd name="connsiteY122" fmla="*/ 154327 h 1157500"/>
              <a:gd name="connsiteX123" fmla="*/ 9924173 w 12192000"/>
              <a:gd name="connsiteY123" fmla="*/ 158591 h 1157500"/>
              <a:gd name="connsiteX124" fmla="*/ 10010969 w 12192000"/>
              <a:gd name="connsiteY124" fmla="*/ 155802 h 1157500"/>
              <a:gd name="connsiteX125" fmla="*/ 10070699 w 12192000"/>
              <a:gd name="connsiteY125" fmla="*/ 157854 h 1157500"/>
              <a:gd name="connsiteX126" fmla="*/ 10155104 w 12192000"/>
              <a:gd name="connsiteY126" fmla="*/ 151613 h 1157500"/>
              <a:gd name="connsiteX127" fmla="*/ 10250982 w 12192000"/>
              <a:gd name="connsiteY127" fmla="*/ 128642 h 1157500"/>
              <a:gd name="connsiteX128" fmla="*/ 10343301 w 12192000"/>
              <a:gd name="connsiteY128" fmla="*/ 90884 h 1157500"/>
              <a:gd name="connsiteX129" fmla="*/ 10366625 w 12192000"/>
              <a:gd name="connsiteY129" fmla="*/ 79428 h 1157500"/>
              <a:gd name="connsiteX130" fmla="*/ 10433505 w 12192000"/>
              <a:gd name="connsiteY130" fmla="*/ 65000 h 1157500"/>
              <a:gd name="connsiteX131" fmla="*/ 10547510 w 12192000"/>
              <a:gd name="connsiteY131" fmla="*/ 47246 h 1157500"/>
              <a:gd name="connsiteX132" fmla="*/ 10588150 w 12192000"/>
              <a:gd name="connsiteY132" fmla="*/ 32287 h 1157500"/>
              <a:gd name="connsiteX133" fmla="*/ 10589457 w 12192000"/>
              <a:gd name="connsiteY133" fmla="*/ 25296 h 1157500"/>
              <a:gd name="connsiteX134" fmla="*/ 10699976 w 12192000"/>
              <a:gd name="connsiteY134" fmla="*/ 43345 h 1157500"/>
              <a:gd name="connsiteX135" fmla="*/ 10812237 w 12192000"/>
              <a:gd name="connsiteY135" fmla="*/ 46327 h 1157500"/>
              <a:gd name="connsiteX136" fmla="*/ 10869837 w 12192000"/>
              <a:gd name="connsiteY136" fmla="*/ 65795 h 1157500"/>
              <a:gd name="connsiteX137" fmla="*/ 10881770 w 12192000"/>
              <a:gd name="connsiteY137" fmla="*/ 73672 h 1157500"/>
              <a:gd name="connsiteX138" fmla="*/ 10896899 w 12192000"/>
              <a:gd name="connsiteY138" fmla="*/ 70731 h 1157500"/>
              <a:gd name="connsiteX139" fmla="*/ 10901748 w 12192000"/>
              <a:gd name="connsiteY139" fmla="*/ 66352 h 1157500"/>
              <a:gd name="connsiteX140" fmla="*/ 10947419 w 12192000"/>
              <a:gd name="connsiteY140" fmla="*/ 83316 h 1157500"/>
              <a:gd name="connsiteX141" fmla="*/ 10953034 w 12192000"/>
              <a:gd name="connsiteY141" fmla="*/ 84438 h 1157500"/>
              <a:gd name="connsiteX142" fmla="*/ 10992070 w 12192000"/>
              <a:gd name="connsiteY142" fmla="*/ 88841 h 1157500"/>
              <a:gd name="connsiteX143" fmla="*/ 11112372 w 12192000"/>
              <a:gd name="connsiteY143" fmla="*/ 82247 h 1157500"/>
              <a:gd name="connsiteX144" fmla="*/ 11147719 w 12192000"/>
              <a:gd name="connsiteY144" fmla="*/ 80560 h 1157500"/>
              <a:gd name="connsiteX145" fmla="*/ 11172617 w 12192000"/>
              <a:gd name="connsiteY145" fmla="*/ 76265 h 1157500"/>
              <a:gd name="connsiteX146" fmla="*/ 11240397 w 12192000"/>
              <a:gd name="connsiteY146" fmla="*/ 81830 h 1157500"/>
              <a:gd name="connsiteX147" fmla="*/ 11270034 w 12192000"/>
              <a:gd name="connsiteY147" fmla="*/ 91947 h 1157500"/>
              <a:gd name="connsiteX148" fmla="*/ 11293091 w 12192000"/>
              <a:gd name="connsiteY148" fmla="*/ 92042 h 1157500"/>
              <a:gd name="connsiteX149" fmla="*/ 11310949 w 12192000"/>
              <a:gd name="connsiteY149" fmla="*/ 97842 h 1157500"/>
              <a:gd name="connsiteX150" fmla="*/ 11345279 w 12192000"/>
              <a:gd name="connsiteY150" fmla="*/ 95451 h 1157500"/>
              <a:gd name="connsiteX151" fmla="*/ 11354597 w 12192000"/>
              <a:gd name="connsiteY151" fmla="*/ 97953 h 1157500"/>
              <a:gd name="connsiteX152" fmla="*/ 11367725 w 12192000"/>
              <a:gd name="connsiteY152" fmla="*/ 97999 h 1157500"/>
              <a:gd name="connsiteX153" fmla="*/ 11399832 w 12192000"/>
              <a:gd name="connsiteY153" fmla="*/ 110616 h 1157500"/>
              <a:gd name="connsiteX154" fmla="*/ 11487595 w 12192000"/>
              <a:gd name="connsiteY154" fmla="*/ 152322 h 1157500"/>
              <a:gd name="connsiteX155" fmla="*/ 11590850 w 12192000"/>
              <a:gd name="connsiteY155" fmla="*/ 238552 h 1157500"/>
              <a:gd name="connsiteX156" fmla="*/ 11736204 w 12192000"/>
              <a:gd name="connsiteY156" fmla="*/ 277509 h 1157500"/>
              <a:gd name="connsiteX157" fmla="*/ 11760331 w 12192000"/>
              <a:gd name="connsiteY157" fmla="*/ 291936 h 1157500"/>
              <a:gd name="connsiteX158" fmla="*/ 11819139 w 12192000"/>
              <a:gd name="connsiteY158" fmla="*/ 304143 h 1157500"/>
              <a:gd name="connsiteX159" fmla="*/ 11821967 w 12192000"/>
              <a:gd name="connsiteY159" fmla="*/ 305790 h 1157500"/>
              <a:gd name="connsiteX160" fmla="*/ 11847125 w 12192000"/>
              <a:gd name="connsiteY160" fmla="*/ 297401 h 1157500"/>
              <a:gd name="connsiteX161" fmla="*/ 11980134 w 12192000"/>
              <a:gd name="connsiteY161" fmla="*/ 321911 h 1157500"/>
              <a:gd name="connsiteX162" fmla="*/ 12174576 w 12192000"/>
              <a:gd name="connsiteY162" fmla="*/ 376108 h 1157500"/>
              <a:gd name="connsiteX163" fmla="*/ 12192000 w 12192000"/>
              <a:gd name="connsiteY163" fmla="*/ 379233 h 1157500"/>
              <a:gd name="connsiteX164" fmla="*/ 12192000 w 12192000"/>
              <a:gd name="connsiteY164" fmla="*/ 1157500 h 1157500"/>
              <a:gd name="connsiteX165" fmla="*/ 0 w 12192000"/>
              <a:gd name="connsiteY165" fmla="*/ 1157500 h 1157500"/>
              <a:gd name="connsiteX166" fmla="*/ 0 w 12192000"/>
              <a:gd name="connsiteY166" fmla="*/ 483545 h 1157500"/>
              <a:gd name="connsiteX167" fmla="*/ 5331 w 12192000"/>
              <a:gd name="connsiteY167" fmla="*/ 482797 h 1157500"/>
              <a:gd name="connsiteX168" fmla="*/ 39902 w 12192000"/>
              <a:gd name="connsiteY168" fmla="*/ 472284 h 1157500"/>
              <a:gd name="connsiteX169" fmla="*/ 117880 w 12192000"/>
              <a:gd name="connsiteY169" fmla="*/ 420956 h 1157500"/>
              <a:gd name="connsiteX170" fmla="*/ 238140 w 12192000"/>
              <a:gd name="connsiteY170" fmla="*/ 379297 h 1157500"/>
              <a:gd name="connsiteX171" fmla="*/ 249589 w 12192000"/>
              <a:gd name="connsiteY171" fmla="*/ 379517 h 1157500"/>
              <a:gd name="connsiteX172" fmla="*/ 296963 w 12192000"/>
              <a:gd name="connsiteY172" fmla="*/ 356102 h 1157500"/>
              <a:gd name="connsiteX173" fmla="*/ 339235 w 12192000"/>
              <a:gd name="connsiteY173" fmla="*/ 324425 h 1157500"/>
              <a:gd name="connsiteX174" fmla="*/ 447152 w 12192000"/>
              <a:gd name="connsiteY174" fmla="*/ 327423 h 1157500"/>
              <a:gd name="connsiteX175" fmla="*/ 475247 w 12192000"/>
              <a:gd name="connsiteY175" fmla="*/ 336714 h 1157500"/>
              <a:gd name="connsiteX176" fmla="*/ 477967 w 12192000"/>
              <a:gd name="connsiteY176" fmla="*/ 337960 h 1157500"/>
              <a:gd name="connsiteX177" fmla="*/ 703732 w 12192000"/>
              <a:gd name="connsiteY177" fmla="*/ 316599 h 1157500"/>
              <a:gd name="connsiteX178" fmla="*/ 853391 w 12192000"/>
              <a:gd name="connsiteY178" fmla="*/ 303591 h 1157500"/>
              <a:gd name="connsiteX179" fmla="*/ 925332 w 12192000"/>
              <a:gd name="connsiteY179" fmla="*/ 298686 h 1157500"/>
              <a:gd name="connsiteX180" fmla="*/ 941286 w 12192000"/>
              <a:gd name="connsiteY180" fmla="*/ 288932 h 1157500"/>
              <a:gd name="connsiteX181" fmla="*/ 950845 w 12192000"/>
              <a:gd name="connsiteY181" fmla="*/ 286595 h 1157500"/>
              <a:gd name="connsiteX182" fmla="*/ 953292 w 12192000"/>
              <a:gd name="connsiteY182" fmla="*/ 280892 h 1157500"/>
              <a:gd name="connsiteX183" fmla="*/ 967499 w 12192000"/>
              <a:gd name="connsiteY183" fmla="*/ 273760 h 1157500"/>
              <a:gd name="connsiteX184" fmla="*/ 1069267 w 12192000"/>
              <a:gd name="connsiteY184" fmla="*/ 262766 h 1157500"/>
              <a:gd name="connsiteX185" fmla="*/ 1138407 w 12192000"/>
              <a:gd name="connsiteY185" fmla="*/ 246567 h 1157500"/>
              <a:gd name="connsiteX186" fmla="*/ 1164931 w 12192000"/>
              <a:gd name="connsiteY186" fmla="*/ 238622 h 1157500"/>
              <a:gd name="connsiteX187" fmla="*/ 1211622 w 12192000"/>
              <a:gd name="connsiteY187" fmla="*/ 220676 h 1157500"/>
              <a:gd name="connsiteX188" fmla="*/ 1274567 w 12192000"/>
              <a:gd name="connsiteY188" fmla="*/ 203380 h 1157500"/>
              <a:gd name="connsiteX189" fmla="*/ 1325029 w 12192000"/>
              <a:gd name="connsiteY189" fmla="*/ 207937 h 1157500"/>
              <a:gd name="connsiteX190" fmla="*/ 1356805 w 12192000"/>
              <a:gd name="connsiteY190" fmla="*/ 203622 h 1157500"/>
              <a:gd name="connsiteX191" fmla="*/ 1468752 w 12192000"/>
              <a:gd name="connsiteY191" fmla="*/ 214604 h 1157500"/>
              <a:gd name="connsiteX192" fmla="*/ 1650750 w 12192000"/>
              <a:gd name="connsiteY192" fmla="*/ 165090 h 1157500"/>
              <a:gd name="connsiteX193" fmla="*/ 1655056 w 12192000"/>
              <a:gd name="connsiteY193" fmla="*/ 172106 h 1157500"/>
              <a:gd name="connsiteX194" fmla="*/ 1683220 w 12192000"/>
              <a:gd name="connsiteY194" fmla="*/ 169652 h 1157500"/>
              <a:gd name="connsiteX195" fmla="*/ 1685599 w 12192000"/>
              <a:gd name="connsiteY195" fmla="*/ 165388 h 1157500"/>
              <a:gd name="connsiteX196" fmla="*/ 1735783 w 12192000"/>
              <a:gd name="connsiteY196" fmla="*/ 177400 h 1157500"/>
              <a:gd name="connsiteX197" fmla="*/ 1797102 w 12192000"/>
              <a:gd name="connsiteY197" fmla="*/ 182289 h 1157500"/>
              <a:gd name="connsiteX198" fmla="*/ 1845638 w 12192000"/>
              <a:gd name="connsiteY198" fmla="*/ 163774 h 1157500"/>
              <a:gd name="connsiteX199" fmla="*/ 1848980 w 12192000"/>
              <a:gd name="connsiteY199" fmla="*/ 167516 h 1157500"/>
              <a:gd name="connsiteX200" fmla="*/ 1880587 w 12192000"/>
              <a:gd name="connsiteY200" fmla="*/ 165506 h 1157500"/>
              <a:gd name="connsiteX201" fmla="*/ 1995803 w 12192000"/>
              <a:gd name="connsiteY201" fmla="*/ 131847 h 1157500"/>
              <a:gd name="connsiteX202" fmla="*/ 2057448 w 12192000"/>
              <a:gd name="connsiteY202" fmla="*/ 128650 h 1157500"/>
              <a:gd name="connsiteX203" fmla="*/ 2119088 w 12192000"/>
              <a:gd name="connsiteY203" fmla="*/ 113508 h 1157500"/>
              <a:gd name="connsiteX204" fmla="*/ 2138831 w 12192000"/>
              <a:gd name="connsiteY204" fmla="*/ 116194 h 1157500"/>
              <a:gd name="connsiteX205" fmla="*/ 2214259 w 12192000"/>
              <a:gd name="connsiteY205" fmla="*/ 110542 h 1157500"/>
              <a:gd name="connsiteX206" fmla="*/ 2264911 w 12192000"/>
              <a:gd name="connsiteY206" fmla="*/ 101639 h 1157500"/>
              <a:gd name="connsiteX207" fmla="*/ 2454058 w 12192000"/>
              <a:gd name="connsiteY207" fmla="*/ 67266 h 1157500"/>
              <a:gd name="connsiteX208" fmla="*/ 2534188 w 12192000"/>
              <a:gd name="connsiteY208" fmla="*/ 63730 h 1157500"/>
              <a:gd name="connsiteX209" fmla="*/ 2616912 w 12192000"/>
              <a:gd name="connsiteY209" fmla="*/ 44757 h 1157500"/>
              <a:gd name="connsiteX210" fmla="*/ 2698592 w 12192000"/>
              <a:gd name="connsiteY210" fmla="*/ 35873 h 1157500"/>
              <a:gd name="connsiteX211" fmla="*/ 2891953 w 12192000"/>
              <a:gd name="connsiteY211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42719 w 12192000"/>
              <a:gd name="connsiteY63" fmla="*/ 171593 h 1157500"/>
              <a:gd name="connsiteX64" fmla="*/ 6878958 w 12192000"/>
              <a:gd name="connsiteY64" fmla="*/ 180824 h 1157500"/>
              <a:gd name="connsiteX65" fmla="*/ 6894439 w 12192000"/>
              <a:gd name="connsiteY65" fmla="*/ 177642 h 1157500"/>
              <a:gd name="connsiteX66" fmla="*/ 6963220 w 12192000"/>
              <a:gd name="connsiteY66" fmla="*/ 167304 h 1157500"/>
              <a:gd name="connsiteX67" fmla="*/ 6976706 w 12192000"/>
              <a:gd name="connsiteY67" fmla="*/ 170894 h 1157500"/>
              <a:gd name="connsiteX68" fmla="*/ 6987064 w 12192000"/>
              <a:gd name="connsiteY68" fmla="*/ 160402 h 1157500"/>
              <a:gd name="connsiteX69" fmla="*/ 7030230 w 12192000"/>
              <a:gd name="connsiteY69" fmla="*/ 159715 h 1157500"/>
              <a:gd name="connsiteX70" fmla="*/ 7045014 w 12192000"/>
              <a:gd name="connsiteY70" fmla="*/ 169101 h 1157500"/>
              <a:gd name="connsiteX71" fmla="*/ 7058714 w 12192000"/>
              <a:gd name="connsiteY71" fmla="*/ 175992 h 1157500"/>
              <a:gd name="connsiteX72" fmla="*/ 7060499 w 12192000"/>
              <a:gd name="connsiteY72" fmla="*/ 176063 h 1157500"/>
              <a:gd name="connsiteX73" fmla="*/ 7176563 w 12192000"/>
              <a:gd name="connsiteY73" fmla="*/ 173244 h 1157500"/>
              <a:gd name="connsiteX74" fmla="*/ 7205529 w 12192000"/>
              <a:gd name="connsiteY74" fmla="*/ 181011 h 1157500"/>
              <a:gd name="connsiteX75" fmla="*/ 7310118 w 12192000"/>
              <a:gd name="connsiteY75" fmla="*/ 162605 h 1157500"/>
              <a:gd name="connsiteX76" fmla="*/ 7673859 w 12192000"/>
              <a:gd name="connsiteY76" fmla="*/ 150336 h 1157500"/>
              <a:gd name="connsiteX77" fmla="*/ 7692748 w 12192000"/>
              <a:gd name="connsiteY77" fmla="*/ 161537 h 1157500"/>
              <a:gd name="connsiteX78" fmla="*/ 7756672 w 12192000"/>
              <a:gd name="connsiteY78" fmla="*/ 157372 h 1157500"/>
              <a:gd name="connsiteX79" fmla="*/ 7974189 w 12192000"/>
              <a:gd name="connsiteY79" fmla="*/ 154819 h 1157500"/>
              <a:gd name="connsiteX80" fmla="*/ 8101969 w 12192000"/>
              <a:gd name="connsiteY80" fmla="*/ 144495 h 1157500"/>
              <a:gd name="connsiteX81" fmla="*/ 8106826 w 12192000"/>
              <a:gd name="connsiteY81" fmla="*/ 139853 h 1157500"/>
              <a:gd name="connsiteX82" fmla="*/ 8162058 w 12192000"/>
              <a:gd name="connsiteY82" fmla="*/ 96704 h 1157500"/>
              <a:gd name="connsiteX83" fmla="*/ 8184568 w 12192000"/>
              <a:gd name="connsiteY83" fmla="*/ 93990 h 1157500"/>
              <a:gd name="connsiteX84" fmla="*/ 8228227 w 12192000"/>
              <a:gd name="connsiteY84" fmla="*/ 105972 h 1157500"/>
              <a:gd name="connsiteX85" fmla="*/ 8237963 w 12192000"/>
              <a:gd name="connsiteY85" fmla="*/ 106996 h 1157500"/>
              <a:gd name="connsiteX86" fmla="*/ 8248358 w 12192000"/>
              <a:gd name="connsiteY86" fmla="*/ 106062 h 1157500"/>
              <a:gd name="connsiteX87" fmla="*/ 8249309 w 12192000"/>
              <a:gd name="connsiteY87" fmla="*/ 106698 h 1157500"/>
              <a:gd name="connsiteX88" fmla="*/ 8249997 w 12192000"/>
              <a:gd name="connsiteY88" fmla="*/ 105915 h 1157500"/>
              <a:gd name="connsiteX89" fmla="*/ 8272162 w 12192000"/>
              <a:gd name="connsiteY89" fmla="*/ 103924 h 1157500"/>
              <a:gd name="connsiteX90" fmla="*/ 8292349 w 12192000"/>
              <a:gd name="connsiteY90" fmla="*/ 97480 h 1157500"/>
              <a:gd name="connsiteX91" fmla="*/ 8307239 w 12192000"/>
              <a:gd name="connsiteY91" fmla="*/ 94591 h 1157500"/>
              <a:gd name="connsiteX92" fmla="*/ 8339282 w 12192000"/>
              <a:gd name="connsiteY92" fmla="*/ 108942 h 1157500"/>
              <a:gd name="connsiteX93" fmla="*/ 8346156 w 12192000"/>
              <a:gd name="connsiteY93" fmla="*/ 111227 h 1157500"/>
              <a:gd name="connsiteX94" fmla="*/ 8346467 w 12192000"/>
              <a:gd name="connsiteY94" fmla="*/ 111024 h 1157500"/>
              <a:gd name="connsiteX95" fmla="*/ 8354069 w 12192000"/>
              <a:gd name="connsiteY95" fmla="*/ 112942 h 1157500"/>
              <a:gd name="connsiteX96" fmla="*/ 8358687 w 12192000"/>
              <a:gd name="connsiteY96" fmla="*/ 115393 h 1157500"/>
              <a:gd name="connsiteX97" fmla="*/ 8433385 w 12192000"/>
              <a:gd name="connsiteY97" fmla="*/ 99669 h 1157500"/>
              <a:gd name="connsiteX98" fmla="*/ 8533779 w 12192000"/>
              <a:gd name="connsiteY98" fmla="*/ 98374 h 1157500"/>
              <a:gd name="connsiteX99" fmla="*/ 8632833 w 12192000"/>
              <a:gd name="connsiteY99" fmla="*/ 100532 h 1157500"/>
              <a:gd name="connsiteX100" fmla="*/ 8668523 w 12192000"/>
              <a:gd name="connsiteY100" fmla="*/ 102979 h 1157500"/>
              <a:gd name="connsiteX101" fmla="*/ 8732893 w 12192000"/>
              <a:gd name="connsiteY101" fmla="*/ 99991 h 1157500"/>
              <a:gd name="connsiteX102" fmla="*/ 8764071 w 12192000"/>
              <a:gd name="connsiteY102" fmla="*/ 94587 h 1157500"/>
              <a:gd name="connsiteX103" fmla="*/ 8767004 w 12192000"/>
              <a:gd name="connsiteY103" fmla="*/ 91519 h 1157500"/>
              <a:gd name="connsiteX104" fmla="*/ 8772553 w 12192000"/>
              <a:gd name="connsiteY104" fmla="*/ 90314 h 1157500"/>
              <a:gd name="connsiteX105" fmla="*/ 8787201 w 12192000"/>
              <a:gd name="connsiteY105" fmla="*/ 92033 h 1157500"/>
              <a:gd name="connsiteX106" fmla="*/ 8792624 w 12192000"/>
              <a:gd name="connsiteY106" fmla="*/ 93503 h 1157500"/>
              <a:gd name="connsiteX107" fmla="*/ 8800741 w 12192000"/>
              <a:gd name="connsiteY107" fmla="*/ 93897 h 1157500"/>
              <a:gd name="connsiteX108" fmla="*/ 8800966 w 12192000"/>
              <a:gd name="connsiteY108" fmla="*/ 93645 h 1157500"/>
              <a:gd name="connsiteX109" fmla="*/ 8808513 w 12192000"/>
              <a:gd name="connsiteY109" fmla="*/ 94530 h 1157500"/>
              <a:gd name="connsiteX110" fmla="*/ 8845110 w 12192000"/>
              <a:gd name="connsiteY110" fmla="*/ 102179 h 1157500"/>
              <a:gd name="connsiteX111" fmla="*/ 8917529 w 12192000"/>
              <a:gd name="connsiteY111" fmla="*/ 76373 h 1157500"/>
              <a:gd name="connsiteX112" fmla="*/ 9026654 w 12192000"/>
              <a:gd name="connsiteY112" fmla="*/ 93420 h 1157500"/>
              <a:gd name="connsiteX113" fmla="*/ 9088505 w 12192000"/>
              <a:gd name="connsiteY113" fmla="*/ 113002 h 1157500"/>
              <a:gd name="connsiteX114" fmla="*/ 9203241 w 12192000"/>
              <a:gd name="connsiteY114" fmla="*/ 111713 h 1157500"/>
              <a:gd name="connsiteX115" fmla="*/ 9415584 w 12192000"/>
              <a:gd name="connsiteY115" fmla="*/ 157156 h 1157500"/>
              <a:gd name="connsiteX116" fmla="*/ 9505102 w 12192000"/>
              <a:gd name="connsiteY116" fmla="*/ 141042 h 1157500"/>
              <a:gd name="connsiteX117" fmla="*/ 9643040 w 12192000"/>
              <a:gd name="connsiteY117" fmla="*/ 158233 h 1157500"/>
              <a:gd name="connsiteX118" fmla="*/ 9762999 w 12192000"/>
              <a:gd name="connsiteY118" fmla="*/ 162623 h 1157500"/>
              <a:gd name="connsiteX119" fmla="*/ 9776183 w 12192000"/>
              <a:gd name="connsiteY119" fmla="*/ 162191 h 1157500"/>
              <a:gd name="connsiteX120" fmla="*/ 9780532 w 12192000"/>
              <a:gd name="connsiteY120" fmla="*/ 155823 h 1157500"/>
              <a:gd name="connsiteX121" fmla="*/ 9910588 w 12192000"/>
              <a:gd name="connsiteY121" fmla="*/ 154327 h 1157500"/>
              <a:gd name="connsiteX122" fmla="*/ 9924173 w 12192000"/>
              <a:gd name="connsiteY122" fmla="*/ 158591 h 1157500"/>
              <a:gd name="connsiteX123" fmla="*/ 10010969 w 12192000"/>
              <a:gd name="connsiteY123" fmla="*/ 155802 h 1157500"/>
              <a:gd name="connsiteX124" fmla="*/ 10070699 w 12192000"/>
              <a:gd name="connsiteY124" fmla="*/ 157854 h 1157500"/>
              <a:gd name="connsiteX125" fmla="*/ 10155104 w 12192000"/>
              <a:gd name="connsiteY125" fmla="*/ 151613 h 1157500"/>
              <a:gd name="connsiteX126" fmla="*/ 10250982 w 12192000"/>
              <a:gd name="connsiteY126" fmla="*/ 128642 h 1157500"/>
              <a:gd name="connsiteX127" fmla="*/ 10343301 w 12192000"/>
              <a:gd name="connsiteY127" fmla="*/ 90884 h 1157500"/>
              <a:gd name="connsiteX128" fmla="*/ 10366625 w 12192000"/>
              <a:gd name="connsiteY128" fmla="*/ 79428 h 1157500"/>
              <a:gd name="connsiteX129" fmla="*/ 10433505 w 12192000"/>
              <a:gd name="connsiteY129" fmla="*/ 65000 h 1157500"/>
              <a:gd name="connsiteX130" fmla="*/ 10547510 w 12192000"/>
              <a:gd name="connsiteY130" fmla="*/ 47246 h 1157500"/>
              <a:gd name="connsiteX131" fmla="*/ 10588150 w 12192000"/>
              <a:gd name="connsiteY131" fmla="*/ 32287 h 1157500"/>
              <a:gd name="connsiteX132" fmla="*/ 10589457 w 12192000"/>
              <a:gd name="connsiteY132" fmla="*/ 25296 h 1157500"/>
              <a:gd name="connsiteX133" fmla="*/ 10699976 w 12192000"/>
              <a:gd name="connsiteY133" fmla="*/ 43345 h 1157500"/>
              <a:gd name="connsiteX134" fmla="*/ 10812237 w 12192000"/>
              <a:gd name="connsiteY134" fmla="*/ 46327 h 1157500"/>
              <a:gd name="connsiteX135" fmla="*/ 10869837 w 12192000"/>
              <a:gd name="connsiteY135" fmla="*/ 65795 h 1157500"/>
              <a:gd name="connsiteX136" fmla="*/ 10881770 w 12192000"/>
              <a:gd name="connsiteY136" fmla="*/ 73672 h 1157500"/>
              <a:gd name="connsiteX137" fmla="*/ 10896899 w 12192000"/>
              <a:gd name="connsiteY137" fmla="*/ 70731 h 1157500"/>
              <a:gd name="connsiteX138" fmla="*/ 10901748 w 12192000"/>
              <a:gd name="connsiteY138" fmla="*/ 66352 h 1157500"/>
              <a:gd name="connsiteX139" fmla="*/ 10947419 w 12192000"/>
              <a:gd name="connsiteY139" fmla="*/ 83316 h 1157500"/>
              <a:gd name="connsiteX140" fmla="*/ 10953034 w 12192000"/>
              <a:gd name="connsiteY140" fmla="*/ 84438 h 1157500"/>
              <a:gd name="connsiteX141" fmla="*/ 10992070 w 12192000"/>
              <a:gd name="connsiteY141" fmla="*/ 88841 h 1157500"/>
              <a:gd name="connsiteX142" fmla="*/ 11112372 w 12192000"/>
              <a:gd name="connsiteY142" fmla="*/ 82247 h 1157500"/>
              <a:gd name="connsiteX143" fmla="*/ 11147719 w 12192000"/>
              <a:gd name="connsiteY143" fmla="*/ 80560 h 1157500"/>
              <a:gd name="connsiteX144" fmla="*/ 11172617 w 12192000"/>
              <a:gd name="connsiteY144" fmla="*/ 76265 h 1157500"/>
              <a:gd name="connsiteX145" fmla="*/ 11240397 w 12192000"/>
              <a:gd name="connsiteY145" fmla="*/ 81830 h 1157500"/>
              <a:gd name="connsiteX146" fmla="*/ 11270034 w 12192000"/>
              <a:gd name="connsiteY146" fmla="*/ 91947 h 1157500"/>
              <a:gd name="connsiteX147" fmla="*/ 11293091 w 12192000"/>
              <a:gd name="connsiteY147" fmla="*/ 92042 h 1157500"/>
              <a:gd name="connsiteX148" fmla="*/ 11310949 w 12192000"/>
              <a:gd name="connsiteY148" fmla="*/ 97842 h 1157500"/>
              <a:gd name="connsiteX149" fmla="*/ 11345279 w 12192000"/>
              <a:gd name="connsiteY149" fmla="*/ 95451 h 1157500"/>
              <a:gd name="connsiteX150" fmla="*/ 11354597 w 12192000"/>
              <a:gd name="connsiteY150" fmla="*/ 97953 h 1157500"/>
              <a:gd name="connsiteX151" fmla="*/ 11367725 w 12192000"/>
              <a:gd name="connsiteY151" fmla="*/ 97999 h 1157500"/>
              <a:gd name="connsiteX152" fmla="*/ 11399832 w 12192000"/>
              <a:gd name="connsiteY152" fmla="*/ 110616 h 1157500"/>
              <a:gd name="connsiteX153" fmla="*/ 11487595 w 12192000"/>
              <a:gd name="connsiteY153" fmla="*/ 152322 h 1157500"/>
              <a:gd name="connsiteX154" fmla="*/ 11590850 w 12192000"/>
              <a:gd name="connsiteY154" fmla="*/ 238552 h 1157500"/>
              <a:gd name="connsiteX155" fmla="*/ 11736204 w 12192000"/>
              <a:gd name="connsiteY155" fmla="*/ 277509 h 1157500"/>
              <a:gd name="connsiteX156" fmla="*/ 11760331 w 12192000"/>
              <a:gd name="connsiteY156" fmla="*/ 291936 h 1157500"/>
              <a:gd name="connsiteX157" fmla="*/ 11819139 w 12192000"/>
              <a:gd name="connsiteY157" fmla="*/ 304143 h 1157500"/>
              <a:gd name="connsiteX158" fmla="*/ 11821967 w 12192000"/>
              <a:gd name="connsiteY158" fmla="*/ 305790 h 1157500"/>
              <a:gd name="connsiteX159" fmla="*/ 11847125 w 12192000"/>
              <a:gd name="connsiteY159" fmla="*/ 297401 h 1157500"/>
              <a:gd name="connsiteX160" fmla="*/ 11980134 w 12192000"/>
              <a:gd name="connsiteY160" fmla="*/ 321911 h 1157500"/>
              <a:gd name="connsiteX161" fmla="*/ 12174576 w 12192000"/>
              <a:gd name="connsiteY161" fmla="*/ 376108 h 1157500"/>
              <a:gd name="connsiteX162" fmla="*/ 12192000 w 12192000"/>
              <a:gd name="connsiteY162" fmla="*/ 379233 h 1157500"/>
              <a:gd name="connsiteX163" fmla="*/ 12192000 w 12192000"/>
              <a:gd name="connsiteY163" fmla="*/ 1157500 h 1157500"/>
              <a:gd name="connsiteX164" fmla="*/ 0 w 12192000"/>
              <a:gd name="connsiteY164" fmla="*/ 1157500 h 1157500"/>
              <a:gd name="connsiteX165" fmla="*/ 0 w 12192000"/>
              <a:gd name="connsiteY165" fmla="*/ 483545 h 1157500"/>
              <a:gd name="connsiteX166" fmla="*/ 5331 w 12192000"/>
              <a:gd name="connsiteY166" fmla="*/ 482797 h 1157500"/>
              <a:gd name="connsiteX167" fmla="*/ 39902 w 12192000"/>
              <a:gd name="connsiteY167" fmla="*/ 472284 h 1157500"/>
              <a:gd name="connsiteX168" fmla="*/ 117880 w 12192000"/>
              <a:gd name="connsiteY168" fmla="*/ 420956 h 1157500"/>
              <a:gd name="connsiteX169" fmla="*/ 238140 w 12192000"/>
              <a:gd name="connsiteY169" fmla="*/ 379297 h 1157500"/>
              <a:gd name="connsiteX170" fmla="*/ 249589 w 12192000"/>
              <a:gd name="connsiteY170" fmla="*/ 379517 h 1157500"/>
              <a:gd name="connsiteX171" fmla="*/ 296963 w 12192000"/>
              <a:gd name="connsiteY171" fmla="*/ 356102 h 1157500"/>
              <a:gd name="connsiteX172" fmla="*/ 339235 w 12192000"/>
              <a:gd name="connsiteY172" fmla="*/ 324425 h 1157500"/>
              <a:gd name="connsiteX173" fmla="*/ 447152 w 12192000"/>
              <a:gd name="connsiteY173" fmla="*/ 327423 h 1157500"/>
              <a:gd name="connsiteX174" fmla="*/ 475247 w 12192000"/>
              <a:gd name="connsiteY174" fmla="*/ 336714 h 1157500"/>
              <a:gd name="connsiteX175" fmla="*/ 477967 w 12192000"/>
              <a:gd name="connsiteY175" fmla="*/ 337960 h 1157500"/>
              <a:gd name="connsiteX176" fmla="*/ 703732 w 12192000"/>
              <a:gd name="connsiteY176" fmla="*/ 316599 h 1157500"/>
              <a:gd name="connsiteX177" fmla="*/ 853391 w 12192000"/>
              <a:gd name="connsiteY177" fmla="*/ 303591 h 1157500"/>
              <a:gd name="connsiteX178" fmla="*/ 925332 w 12192000"/>
              <a:gd name="connsiteY178" fmla="*/ 298686 h 1157500"/>
              <a:gd name="connsiteX179" fmla="*/ 941286 w 12192000"/>
              <a:gd name="connsiteY179" fmla="*/ 288932 h 1157500"/>
              <a:gd name="connsiteX180" fmla="*/ 950845 w 12192000"/>
              <a:gd name="connsiteY180" fmla="*/ 286595 h 1157500"/>
              <a:gd name="connsiteX181" fmla="*/ 953292 w 12192000"/>
              <a:gd name="connsiteY181" fmla="*/ 280892 h 1157500"/>
              <a:gd name="connsiteX182" fmla="*/ 967499 w 12192000"/>
              <a:gd name="connsiteY182" fmla="*/ 273760 h 1157500"/>
              <a:gd name="connsiteX183" fmla="*/ 1069267 w 12192000"/>
              <a:gd name="connsiteY183" fmla="*/ 262766 h 1157500"/>
              <a:gd name="connsiteX184" fmla="*/ 1138407 w 12192000"/>
              <a:gd name="connsiteY184" fmla="*/ 246567 h 1157500"/>
              <a:gd name="connsiteX185" fmla="*/ 1164931 w 12192000"/>
              <a:gd name="connsiteY185" fmla="*/ 238622 h 1157500"/>
              <a:gd name="connsiteX186" fmla="*/ 1211622 w 12192000"/>
              <a:gd name="connsiteY186" fmla="*/ 220676 h 1157500"/>
              <a:gd name="connsiteX187" fmla="*/ 1274567 w 12192000"/>
              <a:gd name="connsiteY187" fmla="*/ 203380 h 1157500"/>
              <a:gd name="connsiteX188" fmla="*/ 1325029 w 12192000"/>
              <a:gd name="connsiteY188" fmla="*/ 207937 h 1157500"/>
              <a:gd name="connsiteX189" fmla="*/ 1356805 w 12192000"/>
              <a:gd name="connsiteY189" fmla="*/ 203622 h 1157500"/>
              <a:gd name="connsiteX190" fmla="*/ 1468752 w 12192000"/>
              <a:gd name="connsiteY190" fmla="*/ 214604 h 1157500"/>
              <a:gd name="connsiteX191" fmla="*/ 1650750 w 12192000"/>
              <a:gd name="connsiteY191" fmla="*/ 165090 h 1157500"/>
              <a:gd name="connsiteX192" fmla="*/ 1655056 w 12192000"/>
              <a:gd name="connsiteY192" fmla="*/ 172106 h 1157500"/>
              <a:gd name="connsiteX193" fmla="*/ 1683220 w 12192000"/>
              <a:gd name="connsiteY193" fmla="*/ 169652 h 1157500"/>
              <a:gd name="connsiteX194" fmla="*/ 1685599 w 12192000"/>
              <a:gd name="connsiteY194" fmla="*/ 165388 h 1157500"/>
              <a:gd name="connsiteX195" fmla="*/ 1735783 w 12192000"/>
              <a:gd name="connsiteY195" fmla="*/ 177400 h 1157500"/>
              <a:gd name="connsiteX196" fmla="*/ 1797102 w 12192000"/>
              <a:gd name="connsiteY196" fmla="*/ 182289 h 1157500"/>
              <a:gd name="connsiteX197" fmla="*/ 1845638 w 12192000"/>
              <a:gd name="connsiteY197" fmla="*/ 163774 h 1157500"/>
              <a:gd name="connsiteX198" fmla="*/ 1848980 w 12192000"/>
              <a:gd name="connsiteY198" fmla="*/ 167516 h 1157500"/>
              <a:gd name="connsiteX199" fmla="*/ 1880587 w 12192000"/>
              <a:gd name="connsiteY199" fmla="*/ 165506 h 1157500"/>
              <a:gd name="connsiteX200" fmla="*/ 1995803 w 12192000"/>
              <a:gd name="connsiteY200" fmla="*/ 131847 h 1157500"/>
              <a:gd name="connsiteX201" fmla="*/ 2057448 w 12192000"/>
              <a:gd name="connsiteY201" fmla="*/ 128650 h 1157500"/>
              <a:gd name="connsiteX202" fmla="*/ 2119088 w 12192000"/>
              <a:gd name="connsiteY202" fmla="*/ 113508 h 1157500"/>
              <a:gd name="connsiteX203" fmla="*/ 2138831 w 12192000"/>
              <a:gd name="connsiteY203" fmla="*/ 116194 h 1157500"/>
              <a:gd name="connsiteX204" fmla="*/ 2214259 w 12192000"/>
              <a:gd name="connsiteY204" fmla="*/ 110542 h 1157500"/>
              <a:gd name="connsiteX205" fmla="*/ 2264911 w 12192000"/>
              <a:gd name="connsiteY205" fmla="*/ 101639 h 1157500"/>
              <a:gd name="connsiteX206" fmla="*/ 2454058 w 12192000"/>
              <a:gd name="connsiteY206" fmla="*/ 67266 h 1157500"/>
              <a:gd name="connsiteX207" fmla="*/ 2534188 w 12192000"/>
              <a:gd name="connsiteY207" fmla="*/ 63730 h 1157500"/>
              <a:gd name="connsiteX208" fmla="*/ 2616912 w 12192000"/>
              <a:gd name="connsiteY208" fmla="*/ 44757 h 1157500"/>
              <a:gd name="connsiteX209" fmla="*/ 2698592 w 12192000"/>
              <a:gd name="connsiteY209" fmla="*/ 35873 h 1157500"/>
              <a:gd name="connsiteX210" fmla="*/ 2891953 w 12192000"/>
              <a:gd name="connsiteY210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30230 w 12192000"/>
              <a:gd name="connsiteY68" fmla="*/ 159715 h 1157500"/>
              <a:gd name="connsiteX69" fmla="*/ 7045014 w 12192000"/>
              <a:gd name="connsiteY69" fmla="*/ 169101 h 1157500"/>
              <a:gd name="connsiteX70" fmla="*/ 7058714 w 12192000"/>
              <a:gd name="connsiteY70" fmla="*/ 175992 h 1157500"/>
              <a:gd name="connsiteX71" fmla="*/ 7060499 w 12192000"/>
              <a:gd name="connsiteY71" fmla="*/ 176063 h 1157500"/>
              <a:gd name="connsiteX72" fmla="*/ 7176563 w 12192000"/>
              <a:gd name="connsiteY72" fmla="*/ 173244 h 1157500"/>
              <a:gd name="connsiteX73" fmla="*/ 7205529 w 12192000"/>
              <a:gd name="connsiteY73" fmla="*/ 181011 h 1157500"/>
              <a:gd name="connsiteX74" fmla="*/ 7310118 w 12192000"/>
              <a:gd name="connsiteY74" fmla="*/ 162605 h 1157500"/>
              <a:gd name="connsiteX75" fmla="*/ 7673859 w 12192000"/>
              <a:gd name="connsiteY75" fmla="*/ 150336 h 1157500"/>
              <a:gd name="connsiteX76" fmla="*/ 7692748 w 12192000"/>
              <a:gd name="connsiteY76" fmla="*/ 161537 h 1157500"/>
              <a:gd name="connsiteX77" fmla="*/ 7756672 w 12192000"/>
              <a:gd name="connsiteY77" fmla="*/ 157372 h 1157500"/>
              <a:gd name="connsiteX78" fmla="*/ 7974189 w 12192000"/>
              <a:gd name="connsiteY78" fmla="*/ 154819 h 1157500"/>
              <a:gd name="connsiteX79" fmla="*/ 8101969 w 12192000"/>
              <a:gd name="connsiteY79" fmla="*/ 144495 h 1157500"/>
              <a:gd name="connsiteX80" fmla="*/ 8106826 w 12192000"/>
              <a:gd name="connsiteY80" fmla="*/ 139853 h 1157500"/>
              <a:gd name="connsiteX81" fmla="*/ 8162058 w 12192000"/>
              <a:gd name="connsiteY81" fmla="*/ 96704 h 1157500"/>
              <a:gd name="connsiteX82" fmla="*/ 8184568 w 12192000"/>
              <a:gd name="connsiteY82" fmla="*/ 93990 h 1157500"/>
              <a:gd name="connsiteX83" fmla="*/ 8228227 w 12192000"/>
              <a:gd name="connsiteY83" fmla="*/ 105972 h 1157500"/>
              <a:gd name="connsiteX84" fmla="*/ 8237963 w 12192000"/>
              <a:gd name="connsiteY84" fmla="*/ 106996 h 1157500"/>
              <a:gd name="connsiteX85" fmla="*/ 8248358 w 12192000"/>
              <a:gd name="connsiteY85" fmla="*/ 106062 h 1157500"/>
              <a:gd name="connsiteX86" fmla="*/ 8249309 w 12192000"/>
              <a:gd name="connsiteY86" fmla="*/ 106698 h 1157500"/>
              <a:gd name="connsiteX87" fmla="*/ 8249997 w 12192000"/>
              <a:gd name="connsiteY87" fmla="*/ 105915 h 1157500"/>
              <a:gd name="connsiteX88" fmla="*/ 8272162 w 12192000"/>
              <a:gd name="connsiteY88" fmla="*/ 103924 h 1157500"/>
              <a:gd name="connsiteX89" fmla="*/ 8292349 w 12192000"/>
              <a:gd name="connsiteY89" fmla="*/ 97480 h 1157500"/>
              <a:gd name="connsiteX90" fmla="*/ 8307239 w 12192000"/>
              <a:gd name="connsiteY90" fmla="*/ 94591 h 1157500"/>
              <a:gd name="connsiteX91" fmla="*/ 8339282 w 12192000"/>
              <a:gd name="connsiteY91" fmla="*/ 108942 h 1157500"/>
              <a:gd name="connsiteX92" fmla="*/ 8346156 w 12192000"/>
              <a:gd name="connsiteY92" fmla="*/ 111227 h 1157500"/>
              <a:gd name="connsiteX93" fmla="*/ 8346467 w 12192000"/>
              <a:gd name="connsiteY93" fmla="*/ 111024 h 1157500"/>
              <a:gd name="connsiteX94" fmla="*/ 8354069 w 12192000"/>
              <a:gd name="connsiteY94" fmla="*/ 112942 h 1157500"/>
              <a:gd name="connsiteX95" fmla="*/ 8358687 w 12192000"/>
              <a:gd name="connsiteY95" fmla="*/ 115393 h 1157500"/>
              <a:gd name="connsiteX96" fmla="*/ 8433385 w 12192000"/>
              <a:gd name="connsiteY96" fmla="*/ 99669 h 1157500"/>
              <a:gd name="connsiteX97" fmla="*/ 8533779 w 12192000"/>
              <a:gd name="connsiteY97" fmla="*/ 98374 h 1157500"/>
              <a:gd name="connsiteX98" fmla="*/ 8632833 w 12192000"/>
              <a:gd name="connsiteY98" fmla="*/ 100532 h 1157500"/>
              <a:gd name="connsiteX99" fmla="*/ 8668523 w 12192000"/>
              <a:gd name="connsiteY99" fmla="*/ 102979 h 1157500"/>
              <a:gd name="connsiteX100" fmla="*/ 8732893 w 12192000"/>
              <a:gd name="connsiteY100" fmla="*/ 99991 h 1157500"/>
              <a:gd name="connsiteX101" fmla="*/ 8764071 w 12192000"/>
              <a:gd name="connsiteY101" fmla="*/ 94587 h 1157500"/>
              <a:gd name="connsiteX102" fmla="*/ 8767004 w 12192000"/>
              <a:gd name="connsiteY102" fmla="*/ 91519 h 1157500"/>
              <a:gd name="connsiteX103" fmla="*/ 8772553 w 12192000"/>
              <a:gd name="connsiteY103" fmla="*/ 90314 h 1157500"/>
              <a:gd name="connsiteX104" fmla="*/ 8787201 w 12192000"/>
              <a:gd name="connsiteY104" fmla="*/ 92033 h 1157500"/>
              <a:gd name="connsiteX105" fmla="*/ 8792624 w 12192000"/>
              <a:gd name="connsiteY105" fmla="*/ 93503 h 1157500"/>
              <a:gd name="connsiteX106" fmla="*/ 8800741 w 12192000"/>
              <a:gd name="connsiteY106" fmla="*/ 93897 h 1157500"/>
              <a:gd name="connsiteX107" fmla="*/ 8800966 w 12192000"/>
              <a:gd name="connsiteY107" fmla="*/ 93645 h 1157500"/>
              <a:gd name="connsiteX108" fmla="*/ 8808513 w 12192000"/>
              <a:gd name="connsiteY108" fmla="*/ 94530 h 1157500"/>
              <a:gd name="connsiteX109" fmla="*/ 8845110 w 12192000"/>
              <a:gd name="connsiteY109" fmla="*/ 102179 h 1157500"/>
              <a:gd name="connsiteX110" fmla="*/ 8917529 w 12192000"/>
              <a:gd name="connsiteY110" fmla="*/ 76373 h 1157500"/>
              <a:gd name="connsiteX111" fmla="*/ 9026654 w 12192000"/>
              <a:gd name="connsiteY111" fmla="*/ 93420 h 1157500"/>
              <a:gd name="connsiteX112" fmla="*/ 9088505 w 12192000"/>
              <a:gd name="connsiteY112" fmla="*/ 113002 h 1157500"/>
              <a:gd name="connsiteX113" fmla="*/ 9203241 w 12192000"/>
              <a:gd name="connsiteY113" fmla="*/ 111713 h 1157500"/>
              <a:gd name="connsiteX114" fmla="*/ 9415584 w 12192000"/>
              <a:gd name="connsiteY114" fmla="*/ 157156 h 1157500"/>
              <a:gd name="connsiteX115" fmla="*/ 9505102 w 12192000"/>
              <a:gd name="connsiteY115" fmla="*/ 141042 h 1157500"/>
              <a:gd name="connsiteX116" fmla="*/ 9643040 w 12192000"/>
              <a:gd name="connsiteY116" fmla="*/ 158233 h 1157500"/>
              <a:gd name="connsiteX117" fmla="*/ 9762999 w 12192000"/>
              <a:gd name="connsiteY117" fmla="*/ 162623 h 1157500"/>
              <a:gd name="connsiteX118" fmla="*/ 9776183 w 12192000"/>
              <a:gd name="connsiteY118" fmla="*/ 162191 h 1157500"/>
              <a:gd name="connsiteX119" fmla="*/ 9780532 w 12192000"/>
              <a:gd name="connsiteY119" fmla="*/ 155823 h 1157500"/>
              <a:gd name="connsiteX120" fmla="*/ 9910588 w 12192000"/>
              <a:gd name="connsiteY120" fmla="*/ 154327 h 1157500"/>
              <a:gd name="connsiteX121" fmla="*/ 9924173 w 12192000"/>
              <a:gd name="connsiteY121" fmla="*/ 158591 h 1157500"/>
              <a:gd name="connsiteX122" fmla="*/ 10010969 w 12192000"/>
              <a:gd name="connsiteY122" fmla="*/ 155802 h 1157500"/>
              <a:gd name="connsiteX123" fmla="*/ 10070699 w 12192000"/>
              <a:gd name="connsiteY123" fmla="*/ 157854 h 1157500"/>
              <a:gd name="connsiteX124" fmla="*/ 10155104 w 12192000"/>
              <a:gd name="connsiteY124" fmla="*/ 151613 h 1157500"/>
              <a:gd name="connsiteX125" fmla="*/ 10250982 w 12192000"/>
              <a:gd name="connsiteY125" fmla="*/ 128642 h 1157500"/>
              <a:gd name="connsiteX126" fmla="*/ 10343301 w 12192000"/>
              <a:gd name="connsiteY126" fmla="*/ 90884 h 1157500"/>
              <a:gd name="connsiteX127" fmla="*/ 10366625 w 12192000"/>
              <a:gd name="connsiteY127" fmla="*/ 79428 h 1157500"/>
              <a:gd name="connsiteX128" fmla="*/ 10433505 w 12192000"/>
              <a:gd name="connsiteY128" fmla="*/ 65000 h 1157500"/>
              <a:gd name="connsiteX129" fmla="*/ 10547510 w 12192000"/>
              <a:gd name="connsiteY129" fmla="*/ 47246 h 1157500"/>
              <a:gd name="connsiteX130" fmla="*/ 10588150 w 12192000"/>
              <a:gd name="connsiteY130" fmla="*/ 32287 h 1157500"/>
              <a:gd name="connsiteX131" fmla="*/ 10589457 w 12192000"/>
              <a:gd name="connsiteY131" fmla="*/ 25296 h 1157500"/>
              <a:gd name="connsiteX132" fmla="*/ 10699976 w 12192000"/>
              <a:gd name="connsiteY132" fmla="*/ 43345 h 1157500"/>
              <a:gd name="connsiteX133" fmla="*/ 10812237 w 12192000"/>
              <a:gd name="connsiteY133" fmla="*/ 46327 h 1157500"/>
              <a:gd name="connsiteX134" fmla="*/ 10869837 w 12192000"/>
              <a:gd name="connsiteY134" fmla="*/ 65795 h 1157500"/>
              <a:gd name="connsiteX135" fmla="*/ 10881770 w 12192000"/>
              <a:gd name="connsiteY135" fmla="*/ 73672 h 1157500"/>
              <a:gd name="connsiteX136" fmla="*/ 10896899 w 12192000"/>
              <a:gd name="connsiteY136" fmla="*/ 70731 h 1157500"/>
              <a:gd name="connsiteX137" fmla="*/ 10901748 w 12192000"/>
              <a:gd name="connsiteY137" fmla="*/ 66352 h 1157500"/>
              <a:gd name="connsiteX138" fmla="*/ 10947419 w 12192000"/>
              <a:gd name="connsiteY138" fmla="*/ 83316 h 1157500"/>
              <a:gd name="connsiteX139" fmla="*/ 10953034 w 12192000"/>
              <a:gd name="connsiteY139" fmla="*/ 84438 h 1157500"/>
              <a:gd name="connsiteX140" fmla="*/ 10992070 w 12192000"/>
              <a:gd name="connsiteY140" fmla="*/ 88841 h 1157500"/>
              <a:gd name="connsiteX141" fmla="*/ 11112372 w 12192000"/>
              <a:gd name="connsiteY141" fmla="*/ 82247 h 1157500"/>
              <a:gd name="connsiteX142" fmla="*/ 11147719 w 12192000"/>
              <a:gd name="connsiteY142" fmla="*/ 80560 h 1157500"/>
              <a:gd name="connsiteX143" fmla="*/ 11172617 w 12192000"/>
              <a:gd name="connsiteY143" fmla="*/ 76265 h 1157500"/>
              <a:gd name="connsiteX144" fmla="*/ 11240397 w 12192000"/>
              <a:gd name="connsiteY144" fmla="*/ 81830 h 1157500"/>
              <a:gd name="connsiteX145" fmla="*/ 11270034 w 12192000"/>
              <a:gd name="connsiteY145" fmla="*/ 91947 h 1157500"/>
              <a:gd name="connsiteX146" fmla="*/ 11293091 w 12192000"/>
              <a:gd name="connsiteY146" fmla="*/ 92042 h 1157500"/>
              <a:gd name="connsiteX147" fmla="*/ 11310949 w 12192000"/>
              <a:gd name="connsiteY147" fmla="*/ 97842 h 1157500"/>
              <a:gd name="connsiteX148" fmla="*/ 11345279 w 12192000"/>
              <a:gd name="connsiteY148" fmla="*/ 95451 h 1157500"/>
              <a:gd name="connsiteX149" fmla="*/ 11354597 w 12192000"/>
              <a:gd name="connsiteY149" fmla="*/ 97953 h 1157500"/>
              <a:gd name="connsiteX150" fmla="*/ 11367725 w 12192000"/>
              <a:gd name="connsiteY150" fmla="*/ 97999 h 1157500"/>
              <a:gd name="connsiteX151" fmla="*/ 11399832 w 12192000"/>
              <a:gd name="connsiteY151" fmla="*/ 110616 h 1157500"/>
              <a:gd name="connsiteX152" fmla="*/ 11487595 w 12192000"/>
              <a:gd name="connsiteY152" fmla="*/ 152322 h 1157500"/>
              <a:gd name="connsiteX153" fmla="*/ 11590850 w 12192000"/>
              <a:gd name="connsiteY153" fmla="*/ 238552 h 1157500"/>
              <a:gd name="connsiteX154" fmla="*/ 11736204 w 12192000"/>
              <a:gd name="connsiteY154" fmla="*/ 277509 h 1157500"/>
              <a:gd name="connsiteX155" fmla="*/ 11760331 w 12192000"/>
              <a:gd name="connsiteY155" fmla="*/ 291936 h 1157500"/>
              <a:gd name="connsiteX156" fmla="*/ 11819139 w 12192000"/>
              <a:gd name="connsiteY156" fmla="*/ 304143 h 1157500"/>
              <a:gd name="connsiteX157" fmla="*/ 11821967 w 12192000"/>
              <a:gd name="connsiteY157" fmla="*/ 305790 h 1157500"/>
              <a:gd name="connsiteX158" fmla="*/ 11847125 w 12192000"/>
              <a:gd name="connsiteY158" fmla="*/ 297401 h 1157500"/>
              <a:gd name="connsiteX159" fmla="*/ 11980134 w 12192000"/>
              <a:gd name="connsiteY159" fmla="*/ 321911 h 1157500"/>
              <a:gd name="connsiteX160" fmla="*/ 12174576 w 12192000"/>
              <a:gd name="connsiteY160" fmla="*/ 376108 h 1157500"/>
              <a:gd name="connsiteX161" fmla="*/ 12192000 w 12192000"/>
              <a:gd name="connsiteY161" fmla="*/ 379233 h 1157500"/>
              <a:gd name="connsiteX162" fmla="*/ 12192000 w 12192000"/>
              <a:gd name="connsiteY162" fmla="*/ 1157500 h 1157500"/>
              <a:gd name="connsiteX163" fmla="*/ 0 w 12192000"/>
              <a:gd name="connsiteY163" fmla="*/ 1157500 h 1157500"/>
              <a:gd name="connsiteX164" fmla="*/ 0 w 12192000"/>
              <a:gd name="connsiteY164" fmla="*/ 483545 h 1157500"/>
              <a:gd name="connsiteX165" fmla="*/ 5331 w 12192000"/>
              <a:gd name="connsiteY165" fmla="*/ 482797 h 1157500"/>
              <a:gd name="connsiteX166" fmla="*/ 39902 w 12192000"/>
              <a:gd name="connsiteY166" fmla="*/ 472284 h 1157500"/>
              <a:gd name="connsiteX167" fmla="*/ 117880 w 12192000"/>
              <a:gd name="connsiteY167" fmla="*/ 420956 h 1157500"/>
              <a:gd name="connsiteX168" fmla="*/ 238140 w 12192000"/>
              <a:gd name="connsiteY168" fmla="*/ 379297 h 1157500"/>
              <a:gd name="connsiteX169" fmla="*/ 249589 w 12192000"/>
              <a:gd name="connsiteY169" fmla="*/ 379517 h 1157500"/>
              <a:gd name="connsiteX170" fmla="*/ 296963 w 12192000"/>
              <a:gd name="connsiteY170" fmla="*/ 356102 h 1157500"/>
              <a:gd name="connsiteX171" fmla="*/ 339235 w 12192000"/>
              <a:gd name="connsiteY171" fmla="*/ 324425 h 1157500"/>
              <a:gd name="connsiteX172" fmla="*/ 447152 w 12192000"/>
              <a:gd name="connsiteY172" fmla="*/ 327423 h 1157500"/>
              <a:gd name="connsiteX173" fmla="*/ 475247 w 12192000"/>
              <a:gd name="connsiteY173" fmla="*/ 336714 h 1157500"/>
              <a:gd name="connsiteX174" fmla="*/ 477967 w 12192000"/>
              <a:gd name="connsiteY174" fmla="*/ 337960 h 1157500"/>
              <a:gd name="connsiteX175" fmla="*/ 703732 w 12192000"/>
              <a:gd name="connsiteY175" fmla="*/ 316599 h 1157500"/>
              <a:gd name="connsiteX176" fmla="*/ 853391 w 12192000"/>
              <a:gd name="connsiteY176" fmla="*/ 303591 h 1157500"/>
              <a:gd name="connsiteX177" fmla="*/ 925332 w 12192000"/>
              <a:gd name="connsiteY177" fmla="*/ 298686 h 1157500"/>
              <a:gd name="connsiteX178" fmla="*/ 941286 w 12192000"/>
              <a:gd name="connsiteY178" fmla="*/ 288932 h 1157500"/>
              <a:gd name="connsiteX179" fmla="*/ 950845 w 12192000"/>
              <a:gd name="connsiteY179" fmla="*/ 286595 h 1157500"/>
              <a:gd name="connsiteX180" fmla="*/ 953292 w 12192000"/>
              <a:gd name="connsiteY180" fmla="*/ 280892 h 1157500"/>
              <a:gd name="connsiteX181" fmla="*/ 967499 w 12192000"/>
              <a:gd name="connsiteY181" fmla="*/ 273760 h 1157500"/>
              <a:gd name="connsiteX182" fmla="*/ 1069267 w 12192000"/>
              <a:gd name="connsiteY182" fmla="*/ 262766 h 1157500"/>
              <a:gd name="connsiteX183" fmla="*/ 1138407 w 12192000"/>
              <a:gd name="connsiteY183" fmla="*/ 246567 h 1157500"/>
              <a:gd name="connsiteX184" fmla="*/ 1164931 w 12192000"/>
              <a:gd name="connsiteY184" fmla="*/ 238622 h 1157500"/>
              <a:gd name="connsiteX185" fmla="*/ 1211622 w 12192000"/>
              <a:gd name="connsiteY185" fmla="*/ 220676 h 1157500"/>
              <a:gd name="connsiteX186" fmla="*/ 1274567 w 12192000"/>
              <a:gd name="connsiteY186" fmla="*/ 203380 h 1157500"/>
              <a:gd name="connsiteX187" fmla="*/ 1325029 w 12192000"/>
              <a:gd name="connsiteY187" fmla="*/ 207937 h 1157500"/>
              <a:gd name="connsiteX188" fmla="*/ 1356805 w 12192000"/>
              <a:gd name="connsiteY188" fmla="*/ 203622 h 1157500"/>
              <a:gd name="connsiteX189" fmla="*/ 1468752 w 12192000"/>
              <a:gd name="connsiteY189" fmla="*/ 214604 h 1157500"/>
              <a:gd name="connsiteX190" fmla="*/ 1650750 w 12192000"/>
              <a:gd name="connsiteY190" fmla="*/ 165090 h 1157500"/>
              <a:gd name="connsiteX191" fmla="*/ 1655056 w 12192000"/>
              <a:gd name="connsiteY191" fmla="*/ 172106 h 1157500"/>
              <a:gd name="connsiteX192" fmla="*/ 1683220 w 12192000"/>
              <a:gd name="connsiteY192" fmla="*/ 169652 h 1157500"/>
              <a:gd name="connsiteX193" fmla="*/ 1685599 w 12192000"/>
              <a:gd name="connsiteY193" fmla="*/ 165388 h 1157500"/>
              <a:gd name="connsiteX194" fmla="*/ 1735783 w 12192000"/>
              <a:gd name="connsiteY194" fmla="*/ 177400 h 1157500"/>
              <a:gd name="connsiteX195" fmla="*/ 1797102 w 12192000"/>
              <a:gd name="connsiteY195" fmla="*/ 182289 h 1157500"/>
              <a:gd name="connsiteX196" fmla="*/ 1845638 w 12192000"/>
              <a:gd name="connsiteY196" fmla="*/ 163774 h 1157500"/>
              <a:gd name="connsiteX197" fmla="*/ 1848980 w 12192000"/>
              <a:gd name="connsiteY197" fmla="*/ 167516 h 1157500"/>
              <a:gd name="connsiteX198" fmla="*/ 1880587 w 12192000"/>
              <a:gd name="connsiteY198" fmla="*/ 165506 h 1157500"/>
              <a:gd name="connsiteX199" fmla="*/ 1995803 w 12192000"/>
              <a:gd name="connsiteY199" fmla="*/ 131847 h 1157500"/>
              <a:gd name="connsiteX200" fmla="*/ 2057448 w 12192000"/>
              <a:gd name="connsiteY200" fmla="*/ 128650 h 1157500"/>
              <a:gd name="connsiteX201" fmla="*/ 2119088 w 12192000"/>
              <a:gd name="connsiteY201" fmla="*/ 113508 h 1157500"/>
              <a:gd name="connsiteX202" fmla="*/ 2138831 w 12192000"/>
              <a:gd name="connsiteY202" fmla="*/ 116194 h 1157500"/>
              <a:gd name="connsiteX203" fmla="*/ 2214259 w 12192000"/>
              <a:gd name="connsiteY203" fmla="*/ 110542 h 1157500"/>
              <a:gd name="connsiteX204" fmla="*/ 2264911 w 12192000"/>
              <a:gd name="connsiteY204" fmla="*/ 101639 h 1157500"/>
              <a:gd name="connsiteX205" fmla="*/ 2454058 w 12192000"/>
              <a:gd name="connsiteY205" fmla="*/ 67266 h 1157500"/>
              <a:gd name="connsiteX206" fmla="*/ 2534188 w 12192000"/>
              <a:gd name="connsiteY206" fmla="*/ 63730 h 1157500"/>
              <a:gd name="connsiteX207" fmla="*/ 2616912 w 12192000"/>
              <a:gd name="connsiteY207" fmla="*/ 44757 h 1157500"/>
              <a:gd name="connsiteX208" fmla="*/ 2698592 w 12192000"/>
              <a:gd name="connsiteY208" fmla="*/ 35873 h 1157500"/>
              <a:gd name="connsiteX209" fmla="*/ 2891953 w 12192000"/>
              <a:gd name="connsiteY209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30230 w 12192000"/>
              <a:gd name="connsiteY68" fmla="*/ 159715 h 1157500"/>
              <a:gd name="connsiteX69" fmla="*/ 7058714 w 12192000"/>
              <a:gd name="connsiteY69" fmla="*/ 175992 h 1157500"/>
              <a:gd name="connsiteX70" fmla="*/ 7060499 w 12192000"/>
              <a:gd name="connsiteY70" fmla="*/ 176063 h 1157500"/>
              <a:gd name="connsiteX71" fmla="*/ 7176563 w 12192000"/>
              <a:gd name="connsiteY71" fmla="*/ 173244 h 1157500"/>
              <a:gd name="connsiteX72" fmla="*/ 7205529 w 12192000"/>
              <a:gd name="connsiteY72" fmla="*/ 181011 h 1157500"/>
              <a:gd name="connsiteX73" fmla="*/ 7310118 w 12192000"/>
              <a:gd name="connsiteY73" fmla="*/ 162605 h 1157500"/>
              <a:gd name="connsiteX74" fmla="*/ 7673859 w 12192000"/>
              <a:gd name="connsiteY74" fmla="*/ 150336 h 1157500"/>
              <a:gd name="connsiteX75" fmla="*/ 7692748 w 12192000"/>
              <a:gd name="connsiteY75" fmla="*/ 161537 h 1157500"/>
              <a:gd name="connsiteX76" fmla="*/ 7756672 w 12192000"/>
              <a:gd name="connsiteY76" fmla="*/ 157372 h 1157500"/>
              <a:gd name="connsiteX77" fmla="*/ 7974189 w 12192000"/>
              <a:gd name="connsiteY77" fmla="*/ 154819 h 1157500"/>
              <a:gd name="connsiteX78" fmla="*/ 8101969 w 12192000"/>
              <a:gd name="connsiteY78" fmla="*/ 144495 h 1157500"/>
              <a:gd name="connsiteX79" fmla="*/ 8106826 w 12192000"/>
              <a:gd name="connsiteY79" fmla="*/ 139853 h 1157500"/>
              <a:gd name="connsiteX80" fmla="*/ 8162058 w 12192000"/>
              <a:gd name="connsiteY80" fmla="*/ 96704 h 1157500"/>
              <a:gd name="connsiteX81" fmla="*/ 8184568 w 12192000"/>
              <a:gd name="connsiteY81" fmla="*/ 93990 h 1157500"/>
              <a:gd name="connsiteX82" fmla="*/ 8228227 w 12192000"/>
              <a:gd name="connsiteY82" fmla="*/ 105972 h 1157500"/>
              <a:gd name="connsiteX83" fmla="*/ 8237963 w 12192000"/>
              <a:gd name="connsiteY83" fmla="*/ 106996 h 1157500"/>
              <a:gd name="connsiteX84" fmla="*/ 8248358 w 12192000"/>
              <a:gd name="connsiteY84" fmla="*/ 106062 h 1157500"/>
              <a:gd name="connsiteX85" fmla="*/ 8249309 w 12192000"/>
              <a:gd name="connsiteY85" fmla="*/ 106698 h 1157500"/>
              <a:gd name="connsiteX86" fmla="*/ 8249997 w 12192000"/>
              <a:gd name="connsiteY86" fmla="*/ 105915 h 1157500"/>
              <a:gd name="connsiteX87" fmla="*/ 8272162 w 12192000"/>
              <a:gd name="connsiteY87" fmla="*/ 103924 h 1157500"/>
              <a:gd name="connsiteX88" fmla="*/ 8292349 w 12192000"/>
              <a:gd name="connsiteY88" fmla="*/ 97480 h 1157500"/>
              <a:gd name="connsiteX89" fmla="*/ 8307239 w 12192000"/>
              <a:gd name="connsiteY89" fmla="*/ 94591 h 1157500"/>
              <a:gd name="connsiteX90" fmla="*/ 8339282 w 12192000"/>
              <a:gd name="connsiteY90" fmla="*/ 108942 h 1157500"/>
              <a:gd name="connsiteX91" fmla="*/ 8346156 w 12192000"/>
              <a:gd name="connsiteY91" fmla="*/ 111227 h 1157500"/>
              <a:gd name="connsiteX92" fmla="*/ 8346467 w 12192000"/>
              <a:gd name="connsiteY92" fmla="*/ 111024 h 1157500"/>
              <a:gd name="connsiteX93" fmla="*/ 8354069 w 12192000"/>
              <a:gd name="connsiteY93" fmla="*/ 112942 h 1157500"/>
              <a:gd name="connsiteX94" fmla="*/ 8358687 w 12192000"/>
              <a:gd name="connsiteY94" fmla="*/ 115393 h 1157500"/>
              <a:gd name="connsiteX95" fmla="*/ 8433385 w 12192000"/>
              <a:gd name="connsiteY95" fmla="*/ 99669 h 1157500"/>
              <a:gd name="connsiteX96" fmla="*/ 8533779 w 12192000"/>
              <a:gd name="connsiteY96" fmla="*/ 98374 h 1157500"/>
              <a:gd name="connsiteX97" fmla="*/ 8632833 w 12192000"/>
              <a:gd name="connsiteY97" fmla="*/ 100532 h 1157500"/>
              <a:gd name="connsiteX98" fmla="*/ 8668523 w 12192000"/>
              <a:gd name="connsiteY98" fmla="*/ 102979 h 1157500"/>
              <a:gd name="connsiteX99" fmla="*/ 8732893 w 12192000"/>
              <a:gd name="connsiteY99" fmla="*/ 99991 h 1157500"/>
              <a:gd name="connsiteX100" fmla="*/ 8764071 w 12192000"/>
              <a:gd name="connsiteY100" fmla="*/ 94587 h 1157500"/>
              <a:gd name="connsiteX101" fmla="*/ 8767004 w 12192000"/>
              <a:gd name="connsiteY101" fmla="*/ 91519 h 1157500"/>
              <a:gd name="connsiteX102" fmla="*/ 8772553 w 12192000"/>
              <a:gd name="connsiteY102" fmla="*/ 90314 h 1157500"/>
              <a:gd name="connsiteX103" fmla="*/ 8787201 w 12192000"/>
              <a:gd name="connsiteY103" fmla="*/ 92033 h 1157500"/>
              <a:gd name="connsiteX104" fmla="*/ 8792624 w 12192000"/>
              <a:gd name="connsiteY104" fmla="*/ 93503 h 1157500"/>
              <a:gd name="connsiteX105" fmla="*/ 8800741 w 12192000"/>
              <a:gd name="connsiteY105" fmla="*/ 93897 h 1157500"/>
              <a:gd name="connsiteX106" fmla="*/ 8800966 w 12192000"/>
              <a:gd name="connsiteY106" fmla="*/ 93645 h 1157500"/>
              <a:gd name="connsiteX107" fmla="*/ 8808513 w 12192000"/>
              <a:gd name="connsiteY107" fmla="*/ 94530 h 1157500"/>
              <a:gd name="connsiteX108" fmla="*/ 8845110 w 12192000"/>
              <a:gd name="connsiteY108" fmla="*/ 102179 h 1157500"/>
              <a:gd name="connsiteX109" fmla="*/ 8917529 w 12192000"/>
              <a:gd name="connsiteY109" fmla="*/ 76373 h 1157500"/>
              <a:gd name="connsiteX110" fmla="*/ 9026654 w 12192000"/>
              <a:gd name="connsiteY110" fmla="*/ 93420 h 1157500"/>
              <a:gd name="connsiteX111" fmla="*/ 9088505 w 12192000"/>
              <a:gd name="connsiteY111" fmla="*/ 113002 h 1157500"/>
              <a:gd name="connsiteX112" fmla="*/ 9203241 w 12192000"/>
              <a:gd name="connsiteY112" fmla="*/ 111713 h 1157500"/>
              <a:gd name="connsiteX113" fmla="*/ 9415584 w 12192000"/>
              <a:gd name="connsiteY113" fmla="*/ 157156 h 1157500"/>
              <a:gd name="connsiteX114" fmla="*/ 9505102 w 12192000"/>
              <a:gd name="connsiteY114" fmla="*/ 141042 h 1157500"/>
              <a:gd name="connsiteX115" fmla="*/ 9643040 w 12192000"/>
              <a:gd name="connsiteY115" fmla="*/ 158233 h 1157500"/>
              <a:gd name="connsiteX116" fmla="*/ 9762999 w 12192000"/>
              <a:gd name="connsiteY116" fmla="*/ 162623 h 1157500"/>
              <a:gd name="connsiteX117" fmla="*/ 9776183 w 12192000"/>
              <a:gd name="connsiteY117" fmla="*/ 162191 h 1157500"/>
              <a:gd name="connsiteX118" fmla="*/ 9780532 w 12192000"/>
              <a:gd name="connsiteY118" fmla="*/ 155823 h 1157500"/>
              <a:gd name="connsiteX119" fmla="*/ 9910588 w 12192000"/>
              <a:gd name="connsiteY119" fmla="*/ 154327 h 1157500"/>
              <a:gd name="connsiteX120" fmla="*/ 9924173 w 12192000"/>
              <a:gd name="connsiteY120" fmla="*/ 158591 h 1157500"/>
              <a:gd name="connsiteX121" fmla="*/ 10010969 w 12192000"/>
              <a:gd name="connsiteY121" fmla="*/ 155802 h 1157500"/>
              <a:gd name="connsiteX122" fmla="*/ 10070699 w 12192000"/>
              <a:gd name="connsiteY122" fmla="*/ 157854 h 1157500"/>
              <a:gd name="connsiteX123" fmla="*/ 10155104 w 12192000"/>
              <a:gd name="connsiteY123" fmla="*/ 151613 h 1157500"/>
              <a:gd name="connsiteX124" fmla="*/ 10250982 w 12192000"/>
              <a:gd name="connsiteY124" fmla="*/ 128642 h 1157500"/>
              <a:gd name="connsiteX125" fmla="*/ 10343301 w 12192000"/>
              <a:gd name="connsiteY125" fmla="*/ 90884 h 1157500"/>
              <a:gd name="connsiteX126" fmla="*/ 10366625 w 12192000"/>
              <a:gd name="connsiteY126" fmla="*/ 79428 h 1157500"/>
              <a:gd name="connsiteX127" fmla="*/ 10433505 w 12192000"/>
              <a:gd name="connsiteY127" fmla="*/ 65000 h 1157500"/>
              <a:gd name="connsiteX128" fmla="*/ 10547510 w 12192000"/>
              <a:gd name="connsiteY128" fmla="*/ 47246 h 1157500"/>
              <a:gd name="connsiteX129" fmla="*/ 10588150 w 12192000"/>
              <a:gd name="connsiteY129" fmla="*/ 32287 h 1157500"/>
              <a:gd name="connsiteX130" fmla="*/ 10589457 w 12192000"/>
              <a:gd name="connsiteY130" fmla="*/ 25296 h 1157500"/>
              <a:gd name="connsiteX131" fmla="*/ 10699976 w 12192000"/>
              <a:gd name="connsiteY131" fmla="*/ 43345 h 1157500"/>
              <a:gd name="connsiteX132" fmla="*/ 10812237 w 12192000"/>
              <a:gd name="connsiteY132" fmla="*/ 46327 h 1157500"/>
              <a:gd name="connsiteX133" fmla="*/ 10869837 w 12192000"/>
              <a:gd name="connsiteY133" fmla="*/ 65795 h 1157500"/>
              <a:gd name="connsiteX134" fmla="*/ 10881770 w 12192000"/>
              <a:gd name="connsiteY134" fmla="*/ 73672 h 1157500"/>
              <a:gd name="connsiteX135" fmla="*/ 10896899 w 12192000"/>
              <a:gd name="connsiteY135" fmla="*/ 70731 h 1157500"/>
              <a:gd name="connsiteX136" fmla="*/ 10901748 w 12192000"/>
              <a:gd name="connsiteY136" fmla="*/ 66352 h 1157500"/>
              <a:gd name="connsiteX137" fmla="*/ 10947419 w 12192000"/>
              <a:gd name="connsiteY137" fmla="*/ 83316 h 1157500"/>
              <a:gd name="connsiteX138" fmla="*/ 10953034 w 12192000"/>
              <a:gd name="connsiteY138" fmla="*/ 84438 h 1157500"/>
              <a:gd name="connsiteX139" fmla="*/ 10992070 w 12192000"/>
              <a:gd name="connsiteY139" fmla="*/ 88841 h 1157500"/>
              <a:gd name="connsiteX140" fmla="*/ 11112372 w 12192000"/>
              <a:gd name="connsiteY140" fmla="*/ 82247 h 1157500"/>
              <a:gd name="connsiteX141" fmla="*/ 11147719 w 12192000"/>
              <a:gd name="connsiteY141" fmla="*/ 80560 h 1157500"/>
              <a:gd name="connsiteX142" fmla="*/ 11172617 w 12192000"/>
              <a:gd name="connsiteY142" fmla="*/ 76265 h 1157500"/>
              <a:gd name="connsiteX143" fmla="*/ 11240397 w 12192000"/>
              <a:gd name="connsiteY143" fmla="*/ 81830 h 1157500"/>
              <a:gd name="connsiteX144" fmla="*/ 11270034 w 12192000"/>
              <a:gd name="connsiteY144" fmla="*/ 91947 h 1157500"/>
              <a:gd name="connsiteX145" fmla="*/ 11293091 w 12192000"/>
              <a:gd name="connsiteY145" fmla="*/ 92042 h 1157500"/>
              <a:gd name="connsiteX146" fmla="*/ 11310949 w 12192000"/>
              <a:gd name="connsiteY146" fmla="*/ 97842 h 1157500"/>
              <a:gd name="connsiteX147" fmla="*/ 11345279 w 12192000"/>
              <a:gd name="connsiteY147" fmla="*/ 95451 h 1157500"/>
              <a:gd name="connsiteX148" fmla="*/ 11354597 w 12192000"/>
              <a:gd name="connsiteY148" fmla="*/ 97953 h 1157500"/>
              <a:gd name="connsiteX149" fmla="*/ 11367725 w 12192000"/>
              <a:gd name="connsiteY149" fmla="*/ 97999 h 1157500"/>
              <a:gd name="connsiteX150" fmla="*/ 11399832 w 12192000"/>
              <a:gd name="connsiteY150" fmla="*/ 110616 h 1157500"/>
              <a:gd name="connsiteX151" fmla="*/ 11487595 w 12192000"/>
              <a:gd name="connsiteY151" fmla="*/ 152322 h 1157500"/>
              <a:gd name="connsiteX152" fmla="*/ 11590850 w 12192000"/>
              <a:gd name="connsiteY152" fmla="*/ 238552 h 1157500"/>
              <a:gd name="connsiteX153" fmla="*/ 11736204 w 12192000"/>
              <a:gd name="connsiteY153" fmla="*/ 277509 h 1157500"/>
              <a:gd name="connsiteX154" fmla="*/ 11760331 w 12192000"/>
              <a:gd name="connsiteY154" fmla="*/ 291936 h 1157500"/>
              <a:gd name="connsiteX155" fmla="*/ 11819139 w 12192000"/>
              <a:gd name="connsiteY155" fmla="*/ 304143 h 1157500"/>
              <a:gd name="connsiteX156" fmla="*/ 11821967 w 12192000"/>
              <a:gd name="connsiteY156" fmla="*/ 305790 h 1157500"/>
              <a:gd name="connsiteX157" fmla="*/ 11847125 w 12192000"/>
              <a:gd name="connsiteY157" fmla="*/ 297401 h 1157500"/>
              <a:gd name="connsiteX158" fmla="*/ 11980134 w 12192000"/>
              <a:gd name="connsiteY158" fmla="*/ 321911 h 1157500"/>
              <a:gd name="connsiteX159" fmla="*/ 12174576 w 12192000"/>
              <a:gd name="connsiteY159" fmla="*/ 376108 h 1157500"/>
              <a:gd name="connsiteX160" fmla="*/ 12192000 w 12192000"/>
              <a:gd name="connsiteY160" fmla="*/ 379233 h 1157500"/>
              <a:gd name="connsiteX161" fmla="*/ 12192000 w 12192000"/>
              <a:gd name="connsiteY161" fmla="*/ 1157500 h 1157500"/>
              <a:gd name="connsiteX162" fmla="*/ 0 w 12192000"/>
              <a:gd name="connsiteY162" fmla="*/ 1157500 h 1157500"/>
              <a:gd name="connsiteX163" fmla="*/ 0 w 12192000"/>
              <a:gd name="connsiteY163" fmla="*/ 483545 h 1157500"/>
              <a:gd name="connsiteX164" fmla="*/ 5331 w 12192000"/>
              <a:gd name="connsiteY164" fmla="*/ 482797 h 1157500"/>
              <a:gd name="connsiteX165" fmla="*/ 39902 w 12192000"/>
              <a:gd name="connsiteY165" fmla="*/ 472284 h 1157500"/>
              <a:gd name="connsiteX166" fmla="*/ 117880 w 12192000"/>
              <a:gd name="connsiteY166" fmla="*/ 420956 h 1157500"/>
              <a:gd name="connsiteX167" fmla="*/ 238140 w 12192000"/>
              <a:gd name="connsiteY167" fmla="*/ 379297 h 1157500"/>
              <a:gd name="connsiteX168" fmla="*/ 249589 w 12192000"/>
              <a:gd name="connsiteY168" fmla="*/ 379517 h 1157500"/>
              <a:gd name="connsiteX169" fmla="*/ 296963 w 12192000"/>
              <a:gd name="connsiteY169" fmla="*/ 356102 h 1157500"/>
              <a:gd name="connsiteX170" fmla="*/ 339235 w 12192000"/>
              <a:gd name="connsiteY170" fmla="*/ 324425 h 1157500"/>
              <a:gd name="connsiteX171" fmla="*/ 447152 w 12192000"/>
              <a:gd name="connsiteY171" fmla="*/ 327423 h 1157500"/>
              <a:gd name="connsiteX172" fmla="*/ 475247 w 12192000"/>
              <a:gd name="connsiteY172" fmla="*/ 336714 h 1157500"/>
              <a:gd name="connsiteX173" fmla="*/ 477967 w 12192000"/>
              <a:gd name="connsiteY173" fmla="*/ 337960 h 1157500"/>
              <a:gd name="connsiteX174" fmla="*/ 703732 w 12192000"/>
              <a:gd name="connsiteY174" fmla="*/ 316599 h 1157500"/>
              <a:gd name="connsiteX175" fmla="*/ 853391 w 12192000"/>
              <a:gd name="connsiteY175" fmla="*/ 303591 h 1157500"/>
              <a:gd name="connsiteX176" fmla="*/ 925332 w 12192000"/>
              <a:gd name="connsiteY176" fmla="*/ 298686 h 1157500"/>
              <a:gd name="connsiteX177" fmla="*/ 941286 w 12192000"/>
              <a:gd name="connsiteY177" fmla="*/ 288932 h 1157500"/>
              <a:gd name="connsiteX178" fmla="*/ 950845 w 12192000"/>
              <a:gd name="connsiteY178" fmla="*/ 286595 h 1157500"/>
              <a:gd name="connsiteX179" fmla="*/ 953292 w 12192000"/>
              <a:gd name="connsiteY179" fmla="*/ 280892 h 1157500"/>
              <a:gd name="connsiteX180" fmla="*/ 967499 w 12192000"/>
              <a:gd name="connsiteY180" fmla="*/ 273760 h 1157500"/>
              <a:gd name="connsiteX181" fmla="*/ 1069267 w 12192000"/>
              <a:gd name="connsiteY181" fmla="*/ 262766 h 1157500"/>
              <a:gd name="connsiteX182" fmla="*/ 1138407 w 12192000"/>
              <a:gd name="connsiteY182" fmla="*/ 246567 h 1157500"/>
              <a:gd name="connsiteX183" fmla="*/ 1164931 w 12192000"/>
              <a:gd name="connsiteY183" fmla="*/ 238622 h 1157500"/>
              <a:gd name="connsiteX184" fmla="*/ 1211622 w 12192000"/>
              <a:gd name="connsiteY184" fmla="*/ 220676 h 1157500"/>
              <a:gd name="connsiteX185" fmla="*/ 1274567 w 12192000"/>
              <a:gd name="connsiteY185" fmla="*/ 203380 h 1157500"/>
              <a:gd name="connsiteX186" fmla="*/ 1325029 w 12192000"/>
              <a:gd name="connsiteY186" fmla="*/ 207937 h 1157500"/>
              <a:gd name="connsiteX187" fmla="*/ 1356805 w 12192000"/>
              <a:gd name="connsiteY187" fmla="*/ 203622 h 1157500"/>
              <a:gd name="connsiteX188" fmla="*/ 1468752 w 12192000"/>
              <a:gd name="connsiteY188" fmla="*/ 214604 h 1157500"/>
              <a:gd name="connsiteX189" fmla="*/ 1650750 w 12192000"/>
              <a:gd name="connsiteY189" fmla="*/ 165090 h 1157500"/>
              <a:gd name="connsiteX190" fmla="*/ 1655056 w 12192000"/>
              <a:gd name="connsiteY190" fmla="*/ 172106 h 1157500"/>
              <a:gd name="connsiteX191" fmla="*/ 1683220 w 12192000"/>
              <a:gd name="connsiteY191" fmla="*/ 169652 h 1157500"/>
              <a:gd name="connsiteX192" fmla="*/ 1685599 w 12192000"/>
              <a:gd name="connsiteY192" fmla="*/ 165388 h 1157500"/>
              <a:gd name="connsiteX193" fmla="*/ 1735783 w 12192000"/>
              <a:gd name="connsiteY193" fmla="*/ 177400 h 1157500"/>
              <a:gd name="connsiteX194" fmla="*/ 1797102 w 12192000"/>
              <a:gd name="connsiteY194" fmla="*/ 182289 h 1157500"/>
              <a:gd name="connsiteX195" fmla="*/ 1845638 w 12192000"/>
              <a:gd name="connsiteY195" fmla="*/ 163774 h 1157500"/>
              <a:gd name="connsiteX196" fmla="*/ 1848980 w 12192000"/>
              <a:gd name="connsiteY196" fmla="*/ 167516 h 1157500"/>
              <a:gd name="connsiteX197" fmla="*/ 1880587 w 12192000"/>
              <a:gd name="connsiteY197" fmla="*/ 165506 h 1157500"/>
              <a:gd name="connsiteX198" fmla="*/ 1995803 w 12192000"/>
              <a:gd name="connsiteY198" fmla="*/ 131847 h 1157500"/>
              <a:gd name="connsiteX199" fmla="*/ 2057448 w 12192000"/>
              <a:gd name="connsiteY199" fmla="*/ 128650 h 1157500"/>
              <a:gd name="connsiteX200" fmla="*/ 2119088 w 12192000"/>
              <a:gd name="connsiteY200" fmla="*/ 113508 h 1157500"/>
              <a:gd name="connsiteX201" fmla="*/ 2138831 w 12192000"/>
              <a:gd name="connsiteY201" fmla="*/ 116194 h 1157500"/>
              <a:gd name="connsiteX202" fmla="*/ 2214259 w 12192000"/>
              <a:gd name="connsiteY202" fmla="*/ 110542 h 1157500"/>
              <a:gd name="connsiteX203" fmla="*/ 2264911 w 12192000"/>
              <a:gd name="connsiteY203" fmla="*/ 101639 h 1157500"/>
              <a:gd name="connsiteX204" fmla="*/ 2454058 w 12192000"/>
              <a:gd name="connsiteY204" fmla="*/ 67266 h 1157500"/>
              <a:gd name="connsiteX205" fmla="*/ 2534188 w 12192000"/>
              <a:gd name="connsiteY205" fmla="*/ 63730 h 1157500"/>
              <a:gd name="connsiteX206" fmla="*/ 2616912 w 12192000"/>
              <a:gd name="connsiteY206" fmla="*/ 44757 h 1157500"/>
              <a:gd name="connsiteX207" fmla="*/ 2698592 w 12192000"/>
              <a:gd name="connsiteY207" fmla="*/ 35873 h 1157500"/>
              <a:gd name="connsiteX208" fmla="*/ 2891953 w 12192000"/>
              <a:gd name="connsiteY20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58714 w 12192000"/>
              <a:gd name="connsiteY68" fmla="*/ 175992 h 1157500"/>
              <a:gd name="connsiteX69" fmla="*/ 7060499 w 12192000"/>
              <a:gd name="connsiteY69" fmla="*/ 176063 h 1157500"/>
              <a:gd name="connsiteX70" fmla="*/ 7176563 w 12192000"/>
              <a:gd name="connsiteY70" fmla="*/ 173244 h 1157500"/>
              <a:gd name="connsiteX71" fmla="*/ 7205529 w 12192000"/>
              <a:gd name="connsiteY71" fmla="*/ 181011 h 1157500"/>
              <a:gd name="connsiteX72" fmla="*/ 7310118 w 12192000"/>
              <a:gd name="connsiteY72" fmla="*/ 162605 h 1157500"/>
              <a:gd name="connsiteX73" fmla="*/ 7673859 w 12192000"/>
              <a:gd name="connsiteY73" fmla="*/ 150336 h 1157500"/>
              <a:gd name="connsiteX74" fmla="*/ 7692748 w 12192000"/>
              <a:gd name="connsiteY74" fmla="*/ 161537 h 1157500"/>
              <a:gd name="connsiteX75" fmla="*/ 7756672 w 12192000"/>
              <a:gd name="connsiteY75" fmla="*/ 157372 h 1157500"/>
              <a:gd name="connsiteX76" fmla="*/ 7974189 w 12192000"/>
              <a:gd name="connsiteY76" fmla="*/ 154819 h 1157500"/>
              <a:gd name="connsiteX77" fmla="*/ 8101969 w 12192000"/>
              <a:gd name="connsiteY77" fmla="*/ 144495 h 1157500"/>
              <a:gd name="connsiteX78" fmla="*/ 8106826 w 12192000"/>
              <a:gd name="connsiteY78" fmla="*/ 139853 h 1157500"/>
              <a:gd name="connsiteX79" fmla="*/ 8162058 w 12192000"/>
              <a:gd name="connsiteY79" fmla="*/ 96704 h 1157500"/>
              <a:gd name="connsiteX80" fmla="*/ 8184568 w 12192000"/>
              <a:gd name="connsiteY80" fmla="*/ 93990 h 1157500"/>
              <a:gd name="connsiteX81" fmla="*/ 8228227 w 12192000"/>
              <a:gd name="connsiteY81" fmla="*/ 105972 h 1157500"/>
              <a:gd name="connsiteX82" fmla="*/ 8237963 w 12192000"/>
              <a:gd name="connsiteY82" fmla="*/ 106996 h 1157500"/>
              <a:gd name="connsiteX83" fmla="*/ 8248358 w 12192000"/>
              <a:gd name="connsiteY83" fmla="*/ 106062 h 1157500"/>
              <a:gd name="connsiteX84" fmla="*/ 8249309 w 12192000"/>
              <a:gd name="connsiteY84" fmla="*/ 106698 h 1157500"/>
              <a:gd name="connsiteX85" fmla="*/ 8249997 w 12192000"/>
              <a:gd name="connsiteY85" fmla="*/ 105915 h 1157500"/>
              <a:gd name="connsiteX86" fmla="*/ 8272162 w 12192000"/>
              <a:gd name="connsiteY86" fmla="*/ 103924 h 1157500"/>
              <a:gd name="connsiteX87" fmla="*/ 8292349 w 12192000"/>
              <a:gd name="connsiteY87" fmla="*/ 97480 h 1157500"/>
              <a:gd name="connsiteX88" fmla="*/ 8307239 w 12192000"/>
              <a:gd name="connsiteY88" fmla="*/ 94591 h 1157500"/>
              <a:gd name="connsiteX89" fmla="*/ 8339282 w 12192000"/>
              <a:gd name="connsiteY89" fmla="*/ 108942 h 1157500"/>
              <a:gd name="connsiteX90" fmla="*/ 8346156 w 12192000"/>
              <a:gd name="connsiteY90" fmla="*/ 111227 h 1157500"/>
              <a:gd name="connsiteX91" fmla="*/ 8346467 w 12192000"/>
              <a:gd name="connsiteY91" fmla="*/ 111024 h 1157500"/>
              <a:gd name="connsiteX92" fmla="*/ 8354069 w 12192000"/>
              <a:gd name="connsiteY92" fmla="*/ 112942 h 1157500"/>
              <a:gd name="connsiteX93" fmla="*/ 8358687 w 12192000"/>
              <a:gd name="connsiteY93" fmla="*/ 115393 h 1157500"/>
              <a:gd name="connsiteX94" fmla="*/ 8433385 w 12192000"/>
              <a:gd name="connsiteY94" fmla="*/ 99669 h 1157500"/>
              <a:gd name="connsiteX95" fmla="*/ 8533779 w 12192000"/>
              <a:gd name="connsiteY95" fmla="*/ 98374 h 1157500"/>
              <a:gd name="connsiteX96" fmla="*/ 8632833 w 12192000"/>
              <a:gd name="connsiteY96" fmla="*/ 100532 h 1157500"/>
              <a:gd name="connsiteX97" fmla="*/ 8668523 w 12192000"/>
              <a:gd name="connsiteY97" fmla="*/ 102979 h 1157500"/>
              <a:gd name="connsiteX98" fmla="*/ 8732893 w 12192000"/>
              <a:gd name="connsiteY98" fmla="*/ 99991 h 1157500"/>
              <a:gd name="connsiteX99" fmla="*/ 8764071 w 12192000"/>
              <a:gd name="connsiteY99" fmla="*/ 94587 h 1157500"/>
              <a:gd name="connsiteX100" fmla="*/ 8767004 w 12192000"/>
              <a:gd name="connsiteY100" fmla="*/ 91519 h 1157500"/>
              <a:gd name="connsiteX101" fmla="*/ 8772553 w 12192000"/>
              <a:gd name="connsiteY101" fmla="*/ 90314 h 1157500"/>
              <a:gd name="connsiteX102" fmla="*/ 8787201 w 12192000"/>
              <a:gd name="connsiteY102" fmla="*/ 92033 h 1157500"/>
              <a:gd name="connsiteX103" fmla="*/ 8792624 w 12192000"/>
              <a:gd name="connsiteY103" fmla="*/ 93503 h 1157500"/>
              <a:gd name="connsiteX104" fmla="*/ 8800741 w 12192000"/>
              <a:gd name="connsiteY104" fmla="*/ 93897 h 1157500"/>
              <a:gd name="connsiteX105" fmla="*/ 8800966 w 12192000"/>
              <a:gd name="connsiteY105" fmla="*/ 93645 h 1157500"/>
              <a:gd name="connsiteX106" fmla="*/ 8808513 w 12192000"/>
              <a:gd name="connsiteY106" fmla="*/ 94530 h 1157500"/>
              <a:gd name="connsiteX107" fmla="*/ 8845110 w 12192000"/>
              <a:gd name="connsiteY107" fmla="*/ 102179 h 1157500"/>
              <a:gd name="connsiteX108" fmla="*/ 8917529 w 12192000"/>
              <a:gd name="connsiteY108" fmla="*/ 76373 h 1157500"/>
              <a:gd name="connsiteX109" fmla="*/ 9026654 w 12192000"/>
              <a:gd name="connsiteY109" fmla="*/ 93420 h 1157500"/>
              <a:gd name="connsiteX110" fmla="*/ 9088505 w 12192000"/>
              <a:gd name="connsiteY110" fmla="*/ 113002 h 1157500"/>
              <a:gd name="connsiteX111" fmla="*/ 9203241 w 12192000"/>
              <a:gd name="connsiteY111" fmla="*/ 111713 h 1157500"/>
              <a:gd name="connsiteX112" fmla="*/ 9415584 w 12192000"/>
              <a:gd name="connsiteY112" fmla="*/ 157156 h 1157500"/>
              <a:gd name="connsiteX113" fmla="*/ 9505102 w 12192000"/>
              <a:gd name="connsiteY113" fmla="*/ 141042 h 1157500"/>
              <a:gd name="connsiteX114" fmla="*/ 9643040 w 12192000"/>
              <a:gd name="connsiteY114" fmla="*/ 158233 h 1157500"/>
              <a:gd name="connsiteX115" fmla="*/ 9762999 w 12192000"/>
              <a:gd name="connsiteY115" fmla="*/ 162623 h 1157500"/>
              <a:gd name="connsiteX116" fmla="*/ 9776183 w 12192000"/>
              <a:gd name="connsiteY116" fmla="*/ 162191 h 1157500"/>
              <a:gd name="connsiteX117" fmla="*/ 9780532 w 12192000"/>
              <a:gd name="connsiteY117" fmla="*/ 155823 h 1157500"/>
              <a:gd name="connsiteX118" fmla="*/ 9910588 w 12192000"/>
              <a:gd name="connsiteY118" fmla="*/ 154327 h 1157500"/>
              <a:gd name="connsiteX119" fmla="*/ 9924173 w 12192000"/>
              <a:gd name="connsiteY119" fmla="*/ 158591 h 1157500"/>
              <a:gd name="connsiteX120" fmla="*/ 10010969 w 12192000"/>
              <a:gd name="connsiteY120" fmla="*/ 155802 h 1157500"/>
              <a:gd name="connsiteX121" fmla="*/ 10070699 w 12192000"/>
              <a:gd name="connsiteY121" fmla="*/ 157854 h 1157500"/>
              <a:gd name="connsiteX122" fmla="*/ 10155104 w 12192000"/>
              <a:gd name="connsiteY122" fmla="*/ 151613 h 1157500"/>
              <a:gd name="connsiteX123" fmla="*/ 10250982 w 12192000"/>
              <a:gd name="connsiteY123" fmla="*/ 128642 h 1157500"/>
              <a:gd name="connsiteX124" fmla="*/ 10343301 w 12192000"/>
              <a:gd name="connsiteY124" fmla="*/ 90884 h 1157500"/>
              <a:gd name="connsiteX125" fmla="*/ 10366625 w 12192000"/>
              <a:gd name="connsiteY125" fmla="*/ 79428 h 1157500"/>
              <a:gd name="connsiteX126" fmla="*/ 10433505 w 12192000"/>
              <a:gd name="connsiteY126" fmla="*/ 65000 h 1157500"/>
              <a:gd name="connsiteX127" fmla="*/ 10547510 w 12192000"/>
              <a:gd name="connsiteY127" fmla="*/ 47246 h 1157500"/>
              <a:gd name="connsiteX128" fmla="*/ 10588150 w 12192000"/>
              <a:gd name="connsiteY128" fmla="*/ 32287 h 1157500"/>
              <a:gd name="connsiteX129" fmla="*/ 10589457 w 12192000"/>
              <a:gd name="connsiteY129" fmla="*/ 25296 h 1157500"/>
              <a:gd name="connsiteX130" fmla="*/ 10699976 w 12192000"/>
              <a:gd name="connsiteY130" fmla="*/ 43345 h 1157500"/>
              <a:gd name="connsiteX131" fmla="*/ 10812237 w 12192000"/>
              <a:gd name="connsiteY131" fmla="*/ 46327 h 1157500"/>
              <a:gd name="connsiteX132" fmla="*/ 10869837 w 12192000"/>
              <a:gd name="connsiteY132" fmla="*/ 65795 h 1157500"/>
              <a:gd name="connsiteX133" fmla="*/ 10881770 w 12192000"/>
              <a:gd name="connsiteY133" fmla="*/ 73672 h 1157500"/>
              <a:gd name="connsiteX134" fmla="*/ 10896899 w 12192000"/>
              <a:gd name="connsiteY134" fmla="*/ 70731 h 1157500"/>
              <a:gd name="connsiteX135" fmla="*/ 10901748 w 12192000"/>
              <a:gd name="connsiteY135" fmla="*/ 66352 h 1157500"/>
              <a:gd name="connsiteX136" fmla="*/ 10947419 w 12192000"/>
              <a:gd name="connsiteY136" fmla="*/ 83316 h 1157500"/>
              <a:gd name="connsiteX137" fmla="*/ 10953034 w 12192000"/>
              <a:gd name="connsiteY137" fmla="*/ 84438 h 1157500"/>
              <a:gd name="connsiteX138" fmla="*/ 10992070 w 12192000"/>
              <a:gd name="connsiteY138" fmla="*/ 88841 h 1157500"/>
              <a:gd name="connsiteX139" fmla="*/ 11112372 w 12192000"/>
              <a:gd name="connsiteY139" fmla="*/ 82247 h 1157500"/>
              <a:gd name="connsiteX140" fmla="*/ 11147719 w 12192000"/>
              <a:gd name="connsiteY140" fmla="*/ 80560 h 1157500"/>
              <a:gd name="connsiteX141" fmla="*/ 11172617 w 12192000"/>
              <a:gd name="connsiteY141" fmla="*/ 76265 h 1157500"/>
              <a:gd name="connsiteX142" fmla="*/ 11240397 w 12192000"/>
              <a:gd name="connsiteY142" fmla="*/ 81830 h 1157500"/>
              <a:gd name="connsiteX143" fmla="*/ 11270034 w 12192000"/>
              <a:gd name="connsiteY143" fmla="*/ 91947 h 1157500"/>
              <a:gd name="connsiteX144" fmla="*/ 11293091 w 12192000"/>
              <a:gd name="connsiteY144" fmla="*/ 92042 h 1157500"/>
              <a:gd name="connsiteX145" fmla="*/ 11310949 w 12192000"/>
              <a:gd name="connsiteY145" fmla="*/ 97842 h 1157500"/>
              <a:gd name="connsiteX146" fmla="*/ 11345279 w 12192000"/>
              <a:gd name="connsiteY146" fmla="*/ 95451 h 1157500"/>
              <a:gd name="connsiteX147" fmla="*/ 11354597 w 12192000"/>
              <a:gd name="connsiteY147" fmla="*/ 97953 h 1157500"/>
              <a:gd name="connsiteX148" fmla="*/ 11367725 w 12192000"/>
              <a:gd name="connsiteY148" fmla="*/ 97999 h 1157500"/>
              <a:gd name="connsiteX149" fmla="*/ 11399832 w 12192000"/>
              <a:gd name="connsiteY149" fmla="*/ 110616 h 1157500"/>
              <a:gd name="connsiteX150" fmla="*/ 11487595 w 12192000"/>
              <a:gd name="connsiteY150" fmla="*/ 152322 h 1157500"/>
              <a:gd name="connsiteX151" fmla="*/ 11590850 w 12192000"/>
              <a:gd name="connsiteY151" fmla="*/ 238552 h 1157500"/>
              <a:gd name="connsiteX152" fmla="*/ 11736204 w 12192000"/>
              <a:gd name="connsiteY152" fmla="*/ 277509 h 1157500"/>
              <a:gd name="connsiteX153" fmla="*/ 11760331 w 12192000"/>
              <a:gd name="connsiteY153" fmla="*/ 291936 h 1157500"/>
              <a:gd name="connsiteX154" fmla="*/ 11819139 w 12192000"/>
              <a:gd name="connsiteY154" fmla="*/ 304143 h 1157500"/>
              <a:gd name="connsiteX155" fmla="*/ 11821967 w 12192000"/>
              <a:gd name="connsiteY155" fmla="*/ 305790 h 1157500"/>
              <a:gd name="connsiteX156" fmla="*/ 11847125 w 12192000"/>
              <a:gd name="connsiteY156" fmla="*/ 297401 h 1157500"/>
              <a:gd name="connsiteX157" fmla="*/ 11980134 w 12192000"/>
              <a:gd name="connsiteY157" fmla="*/ 321911 h 1157500"/>
              <a:gd name="connsiteX158" fmla="*/ 12174576 w 12192000"/>
              <a:gd name="connsiteY158" fmla="*/ 376108 h 1157500"/>
              <a:gd name="connsiteX159" fmla="*/ 12192000 w 12192000"/>
              <a:gd name="connsiteY159" fmla="*/ 379233 h 1157500"/>
              <a:gd name="connsiteX160" fmla="*/ 12192000 w 12192000"/>
              <a:gd name="connsiteY160" fmla="*/ 1157500 h 1157500"/>
              <a:gd name="connsiteX161" fmla="*/ 0 w 12192000"/>
              <a:gd name="connsiteY161" fmla="*/ 1157500 h 1157500"/>
              <a:gd name="connsiteX162" fmla="*/ 0 w 12192000"/>
              <a:gd name="connsiteY162" fmla="*/ 483545 h 1157500"/>
              <a:gd name="connsiteX163" fmla="*/ 5331 w 12192000"/>
              <a:gd name="connsiteY163" fmla="*/ 482797 h 1157500"/>
              <a:gd name="connsiteX164" fmla="*/ 39902 w 12192000"/>
              <a:gd name="connsiteY164" fmla="*/ 472284 h 1157500"/>
              <a:gd name="connsiteX165" fmla="*/ 117880 w 12192000"/>
              <a:gd name="connsiteY165" fmla="*/ 420956 h 1157500"/>
              <a:gd name="connsiteX166" fmla="*/ 238140 w 12192000"/>
              <a:gd name="connsiteY166" fmla="*/ 379297 h 1157500"/>
              <a:gd name="connsiteX167" fmla="*/ 249589 w 12192000"/>
              <a:gd name="connsiteY167" fmla="*/ 379517 h 1157500"/>
              <a:gd name="connsiteX168" fmla="*/ 296963 w 12192000"/>
              <a:gd name="connsiteY168" fmla="*/ 356102 h 1157500"/>
              <a:gd name="connsiteX169" fmla="*/ 339235 w 12192000"/>
              <a:gd name="connsiteY169" fmla="*/ 324425 h 1157500"/>
              <a:gd name="connsiteX170" fmla="*/ 447152 w 12192000"/>
              <a:gd name="connsiteY170" fmla="*/ 327423 h 1157500"/>
              <a:gd name="connsiteX171" fmla="*/ 475247 w 12192000"/>
              <a:gd name="connsiteY171" fmla="*/ 336714 h 1157500"/>
              <a:gd name="connsiteX172" fmla="*/ 477967 w 12192000"/>
              <a:gd name="connsiteY172" fmla="*/ 337960 h 1157500"/>
              <a:gd name="connsiteX173" fmla="*/ 703732 w 12192000"/>
              <a:gd name="connsiteY173" fmla="*/ 316599 h 1157500"/>
              <a:gd name="connsiteX174" fmla="*/ 853391 w 12192000"/>
              <a:gd name="connsiteY174" fmla="*/ 303591 h 1157500"/>
              <a:gd name="connsiteX175" fmla="*/ 925332 w 12192000"/>
              <a:gd name="connsiteY175" fmla="*/ 298686 h 1157500"/>
              <a:gd name="connsiteX176" fmla="*/ 941286 w 12192000"/>
              <a:gd name="connsiteY176" fmla="*/ 288932 h 1157500"/>
              <a:gd name="connsiteX177" fmla="*/ 950845 w 12192000"/>
              <a:gd name="connsiteY177" fmla="*/ 286595 h 1157500"/>
              <a:gd name="connsiteX178" fmla="*/ 953292 w 12192000"/>
              <a:gd name="connsiteY178" fmla="*/ 280892 h 1157500"/>
              <a:gd name="connsiteX179" fmla="*/ 967499 w 12192000"/>
              <a:gd name="connsiteY179" fmla="*/ 273760 h 1157500"/>
              <a:gd name="connsiteX180" fmla="*/ 1069267 w 12192000"/>
              <a:gd name="connsiteY180" fmla="*/ 262766 h 1157500"/>
              <a:gd name="connsiteX181" fmla="*/ 1138407 w 12192000"/>
              <a:gd name="connsiteY181" fmla="*/ 246567 h 1157500"/>
              <a:gd name="connsiteX182" fmla="*/ 1164931 w 12192000"/>
              <a:gd name="connsiteY182" fmla="*/ 238622 h 1157500"/>
              <a:gd name="connsiteX183" fmla="*/ 1211622 w 12192000"/>
              <a:gd name="connsiteY183" fmla="*/ 220676 h 1157500"/>
              <a:gd name="connsiteX184" fmla="*/ 1274567 w 12192000"/>
              <a:gd name="connsiteY184" fmla="*/ 203380 h 1157500"/>
              <a:gd name="connsiteX185" fmla="*/ 1325029 w 12192000"/>
              <a:gd name="connsiteY185" fmla="*/ 207937 h 1157500"/>
              <a:gd name="connsiteX186" fmla="*/ 1356805 w 12192000"/>
              <a:gd name="connsiteY186" fmla="*/ 203622 h 1157500"/>
              <a:gd name="connsiteX187" fmla="*/ 1468752 w 12192000"/>
              <a:gd name="connsiteY187" fmla="*/ 214604 h 1157500"/>
              <a:gd name="connsiteX188" fmla="*/ 1650750 w 12192000"/>
              <a:gd name="connsiteY188" fmla="*/ 165090 h 1157500"/>
              <a:gd name="connsiteX189" fmla="*/ 1655056 w 12192000"/>
              <a:gd name="connsiteY189" fmla="*/ 172106 h 1157500"/>
              <a:gd name="connsiteX190" fmla="*/ 1683220 w 12192000"/>
              <a:gd name="connsiteY190" fmla="*/ 169652 h 1157500"/>
              <a:gd name="connsiteX191" fmla="*/ 1685599 w 12192000"/>
              <a:gd name="connsiteY191" fmla="*/ 165388 h 1157500"/>
              <a:gd name="connsiteX192" fmla="*/ 1735783 w 12192000"/>
              <a:gd name="connsiteY192" fmla="*/ 177400 h 1157500"/>
              <a:gd name="connsiteX193" fmla="*/ 1797102 w 12192000"/>
              <a:gd name="connsiteY193" fmla="*/ 182289 h 1157500"/>
              <a:gd name="connsiteX194" fmla="*/ 1845638 w 12192000"/>
              <a:gd name="connsiteY194" fmla="*/ 163774 h 1157500"/>
              <a:gd name="connsiteX195" fmla="*/ 1848980 w 12192000"/>
              <a:gd name="connsiteY195" fmla="*/ 167516 h 1157500"/>
              <a:gd name="connsiteX196" fmla="*/ 1880587 w 12192000"/>
              <a:gd name="connsiteY196" fmla="*/ 165506 h 1157500"/>
              <a:gd name="connsiteX197" fmla="*/ 1995803 w 12192000"/>
              <a:gd name="connsiteY197" fmla="*/ 131847 h 1157500"/>
              <a:gd name="connsiteX198" fmla="*/ 2057448 w 12192000"/>
              <a:gd name="connsiteY198" fmla="*/ 128650 h 1157500"/>
              <a:gd name="connsiteX199" fmla="*/ 2119088 w 12192000"/>
              <a:gd name="connsiteY199" fmla="*/ 113508 h 1157500"/>
              <a:gd name="connsiteX200" fmla="*/ 2138831 w 12192000"/>
              <a:gd name="connsiteY200" fmla="*/ 116194 h 1157500"/>
              <a:gd name="connsiteX201" fmla="*/ 2214259 w 12192000"/>
              <a:gd name="connsiteY201" fmla="*/ 110542 h 1157500"/>
              <a:gd name="connsiteX202" fmla="*/ 2264911 w 12192000"/>
              <a:gd name="connsiteY202" fmla="*/ 101639 h 1157500"/>
              <a:gd name="connsiteX203" fmla="*/ 2454058 w 12192000"/>
              <a:gd name="connsiteY203" fmla="*/ 67266 h 1157500"/>
              <a:gd name="connsiteX204" fmla="*/ 2534188 w 12192000"/>
              <a:gd name="connsiteY204" fmla="*/ 63730 h 1157500"/>
              <a:gd name="connsiteX205" fmla="*/ 2616912 w 12192000"/>
              <a:gd name="connsiteY205" fmla="*/ 44757 h 1157500"/>
              <a:gd name="connsiteX206" fmla="*/ 2698592 w 12192000"/>
              <a:gd name="connsiteY206" fmla="*/ 35873 h 1157500"/>
              <a:gd name="connsiteX207" fmla="*/ 2891953 w 12192000"/>
              <a:gd name="connsiteY20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78958 w 12192000"/>
              <a:gd name="connsiteY62" fmla="*/ 180824 h 1157500"/>
              <a:gd name="connsiteX63" fmla="*/ 6894439 w 12192000"/>
              <a:gd name="connsiteY63" fmla="*/ 177642 h 1157500"/>
              <a:gd name="connsiteX64" fmla="*/ 6963220 w 12192000"/>
              <a:gd name="connsiteY64" fmla="*/ 167304 h 1157500"/>
              <a:gd name="connsiteX65" fmla="*/ 6976706 w 12192000"/>
              <a:gd name="connsiteY65" fmla="*/ 170894 h 1157500"/>
              <a:gd name="connsiteX66" fmla="*/ 6987064 w 12192000"/>
              <a:gd name="connsiteY66" fmla="*/ 160402 h 1157500"/>
              <a:gd name="connsiteX67" fmla="*/ 7058714 w 12192000"/>
              <a:gd name="connsiteY67" fmla="*/ 175992 h 1157500"/>
              <a:gd name="connsiteX68" fmla="*/ 7060499 w 12192000"/>
              <a:gd name="connsiteY68" fmla="*/ 176063 h 1157500"/>
              <a:gd name="connsiteX69" fmla="*/ 7176563 w 12192000"/>
              <a:gd name="connsiteY69" fmla="*/ 173244 h 1157500"/>
              <a:gd name="connsiteX70" fmla="*/ 7205529 w 12192000"/>
              <a:gd name="connsiteY70" fmla="*/ 181011 h 1157500"/>
              <a:gd name="connsiteX71" fmla="*/ 7310118 w 12192000"/>
              <a:gd name="connsiteY71" fmla="*/ 162605 h 1157500"/>
              <a:gd name="connsiteX72" fmla="*/ 7673859 w 12192000"/>
              <a:gd name="connsiteY72" fmla="*/ 150336 h 1157500"/>
              <a:gd name="connsiteX73" fmla="*/ 7692748 w 12192000"/>
              <a:gd name="connsiteY73" fmla="*/ 161537 h 1157500"/>
              <a:gd name="connsiteX74" fmla="*/ 7756672 w 12192000"/>
              <a:gd name="connsiteY74" fmla="*/ 157372 h 1157500"/>
              <a:gd name="connsiteX75" fmla="*/ 7974189 w 12192000"/>
              <a:gd name="connsiteY75" fmla="*/ 154819 h 1157500"/>
              <a:gd name="connsiteX76" fmla="*/ 8101969 w 12192000"/>
              <a:gd name="connsiteY76" fmla="*/ 144495 h 1157500"/>
              <a:gd name="connsiteX77" fmla="*/ 8106826 w 12192000"/>
              <a:gd name="connsiteY77" fmla="*/ 139853 h 1157500"/>
              <a:gd name="connsiteX78" fmla="*/ 8162058 w 12192000"/>
              <a:gd name="connsiteY78" fmla="*/ 96704 h 1157500"/>
              <a:gd name="connsiteX79" fmla="*/ 8184568 w 12192000"/>
              <a:gd name="connsiteY79" fmla="*/ 93990 h 1157500"/>
              <a:gd name="connsiteX80" fmla="*/ 8228227 w 12192000"/>
              <a:gd name="connsiteY80" fmla="*/ 105972 h 1157500"/>
              <a:gd name="connsiteX81" fmla="*/ 8237963 w 12192000"/>
              <a:gd name="connsiteY81" fmla="*/ 106996 h 1157500"/>
              <a:gd name="connsiteX82" fmla="*/ 8248358 w 12192000"/>
              <a:gd name="connsiteY82" fmla="*/ 106062 h 1157500"/>
              <a:gd name="connsiteX83" fmla="*/ 8249309 w 12192000"/>
              <a:gd name="connsiteY83" fmla="*/ 106698 h 1157500"/>
              <a:gd name="connsiteX84" fmla="*/ 8249997 w 12192000"/>
              <a:gd name="connsiteY84" fmla="*/ 105915 h 1157500"/>
              <a:gd name="connsiteX85" fmla="*/ 8272162 w 12192000"/>
              <a:gd name="connsiteY85" fmla="*/ 103924 h 1157500"/>
              <a:gd name="connsiteX86" fmla="*/ 8292349 w 12192000"/>
              <a:gd name="connsiteY86" fmla="*/ 97480 h 1157500"/>
              <a:gd name="connsiteX87" fmla="*/ 8307239 w 12192000"/>
              <a:gd name="connsiteY87" fmla="*/ 94591 h 1157500"/>
              <a:gd name="connsiteX88" fmla="*/ 8339282 w 12192000"/>
              <a:gd name="connsiteY88" fmla="*/ 108942 h 1157500"/>
              <a:gd name="connsiteX89" fmla="*/ 8346156 w 12192000"/>
              <a:gd name="connsiteY89" fmla="*/ 111227 h 1157500"/>
              <a:gd name="connsiteX90" fmla="*/ 8346467 w 12192000"/>
              <a:gd name="connsiteY90" fmla="*/ 111024 h 1157500"/>
              <a:gd name="connsiteX91" fmla="*/ 8354069 w 12192000"/>
              <a:gd name="connsiteY91" fmla="*/ 112942 h 1157500"/>
              <a:gd name="connsiteX92" fmla="*/ 8358687 w 12192000"/>
              <a:gd name="connsiteY92" fmla="*/ 115393 h 1157500"/>
              <a:gd name="connsiteX93" fmla="*/ 8433385 w 12192000"/>
              <a:gd name="connsiteY93" fmla="*/ 99669 h 1157500"/>
              <a:gd name="connsiteX94" fmla="*/ 8533779 w 12192000"/>
              <a:gd name="connsiteY94" fmla="*/ 98374 h 1157500"/>
              <a:gd name="connsiteX95" fmla="*/ 8632833 w 12192000"/>
              <a:gd name="connsiteY95" fmla="*/ 100532 h 1157500"/>
              <a:gd name="connsiteX96" fmla="*/ 8668523 w 12192000"/>
              <a:gd name="connsiteY96" fmla="*/ 102979 h 1157500"/>
              <a:gd name="connsiteX97" fmla="*/ 8732893 w 12192000"/>
              <a:gd name="connsiteY97" fmla="*/ 99991 h 1157500"/>
              <a:gd name="connsiteX98" fmla="*/ 8764071 w 12192000"/>
              <a:gd name="connsiteY98" fmla="*/ 94587 h 1157500"/>
              <a:gd name="connsiteX99" fmla="*/ 8767004 w 12192000"/>
              <a:gd name="connsiteY99" fmla="*/ 91519 h 1157500"/>
              <a:gd name="connsiteX100" fmla="*/ 8772553 w 12192000"/>
              <a:gd name="connsiteY100" fmla="*/ 90314 h 1157500"/>
              <a:gd name="connsiteX101" fmla="*/ 8787201 w 12192000"/>
              <a:gd name="connsiteY101" fmla="*/ 92033 h 1157500"/>
              <a:gd name="connsiteX102" fmla="*/ 8792624 w 12192000"/>
              <a:gd name="connsiteY102" fmla="*/ 93503 h 1157500"/>
              <a:gd name="connsiteX103" fmla="*/ 8800741 w 12192000"/>
              <a:gd name="connsiteY103" fmla="*/ 93897 h 1157500"/>
              <a:gd name="connsiteX104" fmla="*/ 8800966 w 12192000"/>
              <a:gd name="connsiteY104" fmla="*/ 93645 h 1157500"/>
              <a:gd name="connsiteX105" fmla="*/ 8808513 w 12192000"/>
              <a:gd name="connsiteY105" fmla="*/ 94530 h 1157500"/>
              <a:gd name="connsiteX106" fmla="*/ 8845110 w 12192000"/>
              <a:gd name="connsiteY106" fmla="*/ 102179 h 1157500"/>
              <a:gd name="connsiteX107" fmla="*/ 8917529 w 12192000"/>
              <a:gd name="connsiteY107" fmla="*/ 76373 h 1157500"/>
              <a:gd name="connsiteX108" fmla="*/ 9026654 w 12192000"/>
              <a:gd name="connsiteY108" fmla="*/ 93420 h 1157500"/>
              <a:gd name="connsiteX109" fmla="*/ 9088505 w 12192000"/>
              <a:gd name="connsiteY109" fmla="*/ 113002 h 1157500"/>
              <a:gd name="connsiteX110" fmla="*/ 9203241 w 12192000"/>
              <a:gd name="connsiteY110" fmla="*/ 111713 h 1157500"/>
              <a:gd name="connsiteX111" fmla="*/ 9415584 w 12192000"/>
              <a:gd name="connsiteY111" fmla="*/ 157156 h 1157500"/>
              <a:gd name="connsiteX112" fmla="*/ 9505102 w 12192000"/>
              <a:gd name="connsiteY112" fmla="*/ 141042 h 1157500"/>
              <a:gd name="connsiteX113" fmla="*/ 9643040 w 12192000"/>
              <a:gd name="connsiteY113" fmla="*/ 158233 h 1157500"/>
              <a:gd name="connsiteX114" fmla="*/ 9762999 w 12192000"/>
              <a:gd name="connsiteY114" fmla="*/ 162623 h 1157500"/>
              <a:gd name="connsiteX115" fmla="*/ 9776183 w 12192000"/>
              <a:gd name="connsiteY115" fmla="*/ 162191 h 1157500"/>
              <a:gd name="connsiteX116" fmla="*/ 9780532 w 12192000"/>
              <a:gd name="connsiteY116" fmla="*/ 155823 h 1157500"/>
              <a:gd name="connsiteX117" fmla="*/ 9910588 w 12192000"/>
              <a:gd name="connsiteY117" fmla="*/ 154327 h 1157500"/>
              <a:gd name="connsiteX118" fmla="*/ 9924173 w 12192000"/>
              <a:gd name="connsiteY118" fmla="*/ 158591 h 1157500"/>
              <a:gd name="connsiteX119" fmla="*/ 10010969 w 12192000"/>
              <a:gd name="connsiteY119" fmla="*/ 155802 h 1157500"/>
              <a:gd name="connsiteX120" fmla="*/ 10070699 w 12192000"/>
              <a:gd name="connsiteY120" fmla="*/ 157854 h 1157500"/>
              <a:gd name="connsiteX121" fmla="*/ 10155104 w 12192000"/>
              <a:gd name="connsiteY121" fmla="*/ 151613 h 1157500"/>
              <a:gd name="connsiteX122" fmla="*/ 10250982 w 12192000"/>
              <a:gd name="connsiteY122" fmla="*/ 128642 h 1157500"/>
              <a:gd name="connsiteX123" fmla="*/ 10343301 w 12192000"/>
              <a:gd name="connsiteY123" fmla="*/ 90884 h 1157500"/>
              <a:gd name="connsiteX124" fmla="*/ 10366625 w 12192000"/>
              <a:gd name="connsiteY124" fmla="*/ 79428 h 1157500"/>
              <a:gd name="connsiteX125" fmla="*/ 10433505 w 12192000"/>
              <a:gd name="connsiteY125" fmla="*/ 65000 h 1157500"/>
              <a:gd name="connsiteX126" fmla="*/ 10547510 w 12192000"/>
              <a:gd name="connsiteY126" fmla="*/ 47246 h 1157500"/>
              <a:gd name="connsiteX127" fmla="*/ 10588150 w 12192000"/>
              <a:gd name="connsiteY127" fmla="*/ 32287 h 1157500"/>
              <a:gd name="connsiteX128" fmla="*/ 10589457 w 12192000"/>
              <a:gd name="connsiteY128" fmla="*/ 25296 h 1157500"/>
              <a:gd name="connsiteX129" fmla="*/ 10699976 w 12192000"/>
              <a:gd name="connsiteY129" fmla="*/ 43345 h 1157500"/>
              <a:gd name="connsiteX130" fmla="*/ 10812237 w 12192000"/>
              <a:gd name="connsiteY130" fmla="*/ 46327 h 1157500"/>
              <a:gd name="connsiteX131" fmla="*/ 10869837 w 12192000"/>
              <a:gd name="connsiteY131" fmla="*/ 65795 h 1157500"/>
              <a:gd name="connsiteX132" fmla="*/ 10881770 w 12192000"/>
              <a:gd name="connsiteY132" fmla="*/ 73672 h 1157500"/>
              <a:gd name="connsiteX133" fmla="*/ 10896899 w 12192000"/>
              <a:gd name="connsiteY133" fmla="*/ 70731 h 1157500"/>
              <a:gd name="connsiteX134" fmla="*/ 10901748 w 12192000"/>
              <a:gd name="connsiteY134" fmla="*/ 66352 h 1157500"/>
              <a:gd name="connsiteX135" fmla="*/ 10947419 w 12192000"/>
              <a:gd name="connsiteY135" fmla="*/ 83316 h 1157500"/>
              <a:gd name="connsiteX136" fmla="*/ 10953034 w 12192000"/>
              <a:gd name="connsiteY136" fmla="*/ 84438 h 1157500"/>
              <a:gd name="connsiteX137" fmla="*/ 10992070 w 12192000"/>
              <a:gd name="connsiteY137" fmla="*/ 88841 h 1157500"/>
              <a:gd name="connsiteX138" fmla="*/ 11112372 w 12192000"/>
              <a:gd name="connsiteY138" fmla="*/ 82247 h 1157500"/>
              <a:gd name="connsiteX139" fmla="*/ 11147719 w 12192000"/>
              <a:gd name="connsiteY139" fmla="*/ 80560 h 1157500"/>
              <a:gd name="connsiteX140" fmla="*/ 11172617 w 12192000"/>
              <a:gd name="connsiteY140" fmla="*/ 76265 h 1157500"/>
              <a:gd name="connsiteX141" fmla="*/ 11240397 w 12192000"/>
              <a:gd name="connsiteY141" fmla="*/ 81830 h 1157500"/>
              <a:gd name="connsiteX142" fmla="*/ 11270034 w 12192000"/>
              <a:gd name="connsiteY142" fmla="*/ 91947 h 1157500"/>
              <a:gd name="connsiteX143" fmla="*/ 11293091 w 12192000"/>
              <a:gd name="connsiteY143" fmla="*/ 92042 h 1157500"/>
              <a:gd name="connsiteX144" fmla="*/ 11310949 w 12192000"/>
              <a:gd name="connsiteY144" fmla="*/ 97842 h 1157500"/>
              <a:gd name="connsiteX145" fmla="*/ 11345279 w 12192000"/>
              <a:gd name="connsiteY145" fmla="*/ 95451 h 1157500"/>
              <a:gd name="connsiteX146" fmla="*/ 11354597 w 12192000"/>
              <a:gd name="connsiteY146" fmla="*/ 97953 h 1157500"/>
              <a:gd name="connsiteX147" fmla="*/ 11367725 w 12192000"/>
              <a:gd name="connsiteY147" fmla="*/ 97999 h 1157500"/>
              <a:gd name="connsiteX148" fmla="*/ 11399832 w 12192000"/>
              <a:gd name="connsiteY148" fmla="*/ 110616 h 1157500"/>
              <a:gd name="connsiteX149" fmla="*/ 11487595 w 12192000"/>
              <a:gd name="connsiteY149" fmla="*/ 152322 h 1157500"/>
              <a:gd name="connsiteX150" fmla="*/ 11590850 w 12192000"/>
              <a:gd name="connsiteY150" fmla="*/ 238552 h 1157500"/>
              <a:gd name="connsiteX151" fmla="*/ 11736204 w 12192000"/>
              <a:gd name="connsiteY151" fmla="*/ 277509 h 1157500"/>
              <a:gd name="connsiteX152" fmla="*/ 11760331 w 12192000"/>
              <a:gd name="connsiteY152" fmla="*/ 291936 h 1157500"/>
              <a:gd name="connsiteX153" fmla="*/ 11819139 w 12192000"/>
              <a:gd name="connsiteY153" fmla="*/ 304143 h 1157500"/>
              <a:gd name="connsiteX154" fmla="*/ 11821967 w 12192000"/>
              <a:gd name="connsiteY154" fmla="*/ 305790 h 1157500"/>
              <a:gd name="connsiteX155" fmla="*/ 11847125 w 12192000"/>
              <a:gd name="connsiteY155" fmla="*/ 297401 h 1157500"/>
              <a:gd name="connsiteX156" fmla="*/ 11980134 w 12192000"/>
              <a:gd name="connsiteY156" fmla="*/ 321911 h 1157500"/>
              <a:gd name="connsiteX157" fmla="*/ 12174576 w 12192000"/>
              <a:gd name="connsiteY157" fmla="*/ 376108 h 1157500"/>
              <a:gd name="connsiteX158" fmla="*/ 12192000 w 12192000"/>
              <a:gd name="connsiteY158" fmla="*/ 379233 h 1157500"/>
              <a:gd name="connsiteX159" fmla="*/ 12192000 w 12192000"/>
              <a:gd name="connsiteY159" fmla="*/ 1157500 h 1157500"/>
              <a:gd name="connsiteX160" fmla="*/ 0 w 12192000"/>
              <a:gd name="connsiteY160" fmla="*/ 1157500 h 1157500"/>
              <a:gd name="connsiteX161" fmla="*/ 0 w 12192000"/>
              <a:gd name="connsiteY161" fmla="*/ 483545 h 1157500"/>
              <a:gd name="connsiteX162" fmla="*/ 5331 w 12192000"/>
              <a:gd name="connsiteY162" fmla="*/ 482797 h 1157500"/>
              <a:gd name="connsiteX163" fmla="*/ 39902 w 12192000"/>
              <a:gd name="connsiteY163" fmla="*/ 472284 h 1157500"/>
              <a:gd name="connsiteX164" fmla="*/ 117880 w 12192000"/>
              <a:gd name="connsiteY164" fmla="*/ 420956 h 1157500"/>
              <a:gd name="connsiteX165" fmla="*/ 238140 w 12192000"/>
              <a:gd name="connsiteY165" fmla="*/ 379297 h 1157500"/>
              <a:gd name="connsiteX166" fmla="*/ 249589 w 12192000"/>
              <a:gd name="connsiteY166" fmla="*/ 379517 h 1157500"/>
              <a:gd name="connsiteX167" fmla="*/ 296963 w 12192000"/>
              <a:gd name="connsiteY167" fmla="*/ 356102 h 1157500"/>
              <a:gd name="connsiteX168" fmla="*/ 339235 w 12192000"/>
              <a:gd name="connsiteY168" fmla="*/ 324425 h 1157500"/>
              <a:gd name="connsiteX169" fmla="*/ 447152 w 12192000"/>
              <a:gd name="connsiteY169" fmla="*/ 327423 h 1157500"/>
              <a:gd name="connsiteX170" fmla="*/ 475247 w 12192000"/>
              <a:gd name="connsiteY170" fmla="*/ 336714 h 1157500"/>
              <a:gd name="connsiteX171" fmla="*/ 477967 w 12192000"/>
              <a:gd name="connsiteY171" fmla="*/ 337960 h 1157500"/>
              <a:gd name="connsiteX172" fmla="*/ 703732 w 12192000"/>
              <a:gd name="connsiteY172" fmla="*/ 316599 h 1157500"/>
              <a:gd name="connsiteX173" fmla="*/ 853391 w 12192000"/>
              <a:gd name="connsiteY173" fmla="*/ 303591 h 1157500"/>
              <a:gd name="connsiteX174" fmla="*/ 925332 w 12192000"/>
              <a:gd name="connsiteY174" fmla="*/ 298686 h 1157500"/>
              <a:gd name="connsiteX175" fmla="*/ 941286 w 12192000"/>
              <a:gd name="connsiteY175" fmla="*/ 288932 h 1157500"/>
              <a:gd name="connsiteX176" fmla="*/ 950845 w 12192000"/>
              <a:gd name="connsiteY176" fmla="*/ 286595 h 1157500"/>
              <a:gd name="connsiteX177" fmla="*/ 953292 w 12192000"/>
              <a:gd name="connsiteY177" fmla="*/ 280892 h 1157500"/>
              <a:gd name="connsiteX178" fmla="*/ 967499 w 12192000"/>
              <a:gd name="connsiteY178" fmla="*/ 273760 h 1157500"/>
              <a:gd name="connsiteX179" fmla="*/ 1069267 w 12192000"/>
              <a:gd name="connsiteY179" fmla="*/ 262766 h 1157500"/>
              <a:gd name="connsiteX180" fmla="*/ 1138407 w 12192000"/>
              <a:gd name="connsiteY180" fmla="*/ 246567 h 1157500"/>
              <a:gd name="connsiteX181" fmla="*/ 1164931 w 12192000"/>
              <a:gd name="connsiteY181" fmla="*/ 238622 h 1157500"/>
              <a:gd name="connsiteX182" fmla="*/ 1211622 w 12192000"/>
              <a:gd name="connsiteY182" fmla="*/ 220676 h 1157500"/>
              <a:gd name="connsiteX183" fmla="*/ 1274567 w 12192000"/>
              <a:gd name="connsiteY183" fmla="*/ 203380 h 1157500"/>
              <a:gd name="connsiteX184" fmla="*/ 1325029 w 12192000"/>
              <a:gd name="connsiteY184" fmla="*/ 207937 h 1157500"/>
              <a:gd name="connsiteX185" fmla="*/ 1356805 w 12192000"/>
              <a:gd name="connsiteY185" fmla="*/ 203622 h 1157500"/>
              <a:gd name="connsiteX186" fmla="*/ 1468752 w 12192000"/>
              <a:gd name="connsiteY186" fmla="*/ 214604 h 1157500"/>
              <a:gd name="connsiteX187" fmla="*/ 1650750 w 12192000"/>
              <a:gd name="connsiteY187" fmla="*/ 165090 h 1157500"/>
              <a:gd name="connsiteX188" fmla="*/ 1655056 w 12192000"/>
              <a:gd name="connsiteY188" fmla="*/ 172106 h 1157500"/>
              <a:gd name="connsiteX189" fmla="*/ 1683220 w 12192000"/>
              <a:gd name="connsiteY189" fmla="*/ 169652 h 1157500"/>
              <a:gd name="connsiteX190" fmla="*/ 1685599 w 12192000"/>
              <a:gd name="connsiteY190" fmla="*/ 165388 h 1157500"/>
              <a:gd name="connsiteX191" fmla="*/ 1735783 w 12192000"/>
              <a:gd name="connsiteY191" fmla="*/ 177400 h 1157500"/>
              <a:gd name="connsiteX192" fmla="*/ 1797102 w 12192000"/>
              <a:gd name="connsiteY192" fmla="*/ 182289 h 1157500"/>
              <a:gd name="connsiteX193" fmla="*/ 1845638 w 12192000"/>
              <a:gd name="connsiteY193" fmla="*/ 163774 h 1157500"/>
              <a:gd name="connsiteX194" fmla="*/ 1848980 w 12192000"/>
              <a:gd name="connsiteY194" fmla="*/ 167516 h 1157500"/>
              <a:gd name="connsiteX195" fmla="*/ 1880587 w 12192000"/>
              <a:gd name="connsiteY195" fmla="*/ 165506 h 1157500"/>
              <a:gd name="connsiteX196" fmla="*/ 1995803 w 12192000"/>
              <a:gd name="connsiteY196" fmla="*/ 131847 h 1157500"/>
              <a:gd name="connsiteX197" fmla="*/ 2057448 w 12192000"/>
              <a:gd name="connsiteY197" fmla="*/ 128650 h 1157500"/>
              <a:gd name="connsiteX198" fmla="*/ 2119088 w 12192000"/>
              <a:gd name="connsiteY198" fmla="*/ 113508 h 1157500"/>
              <a:gd name="connsiteX199" fmla="*/ 2138831 w 12192000"/>
              <a:gd name="connsiteY199" fmla="*/ 116194 h 1157500"/>
              <a:gd name="connsiteX200" fmla="*/ 2214259 w 12192000"/>
              <a:gd name="connsiteY200" fmla="*/ 110542 h 1157500"/>
              <a:gd name="connsiteX201" fmla="*/ 2264911 w 12192000"/>
              <a:gd name="connsiteY201" fmla="*/ 101639 h 1157500"/>
              <a:gd name="connsiteX202" fmla="*/ 2454058 w 12192000"/>
              <a:gd name="connsiteY202" fmla="*/ 67266 h 1157500"/>
              <a:gd name="connsiteX203" fmla="*/ 2534188 w 12192000"/>
              <a:gd name="connsiteY203" fmla="*/ 63730 h 1157500"/>
              <a:gd name="connsiteX204" fmla="*/ 2616912 w 12192000"/>
              <a:gd name="connsiteY204" fmla="*/ 44757 h 1157500"/>
              <a:gd name="connsiteX205" fmla="*/ 2698592 w 12192000"/>
              <a:gd name="connsiteY205" fmla="*/ 35873 h 1157500"/>
              <a:gd name="connsiteX206" fmla="*/ 2891953 w 12192000"/>
              <a:gd name="connsiteY20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19089 w 12192000"/>
              <a:gd name="connsiteY53" fmla="*/ 191842 h 1157500"/>
              <a:gd name="connsiteX54" fmla="*/ 6595639 w 12192000"/>
              <a:gd name="connsiteY54" fmla="*/ 168164 h 1157500"/>
              <a:gd name="connsiteX55" fmla="*/ 6692265 w 12192000"/>
              <a:gd name="connsiteY55" fmla="*/ 164829 h 1157500"/>
              <a:gd name="connsiteX56" fmla="*/ 6697219 w 12192000"/>
              <a:gd name="connsiteY56" fmla="*/ 165301 h 1157500"/>
              <a:gd name="connsiteX57" fmla="*/ 6713656 w 12192000"/>
              <a:gd name="connsiteY57" fmla="*/ 153600 h 1157500"/>
              <a:gd name="connsiteX58" fmla="*/ 6714383 w 12192000"/>
              <a:gd name="connsiteY58" fmla="*/ 150425 h 1157500"/>
              <a:gd name="connsiteX59" fmla="*/ 6774793 w 12192000"/>
              <a:gd name="connsiteY59" fmla="*/ 159713 h 1157500"/>
              <a:gd name="connsiteX60" fmla="*/ 6782112 w 12192000"/>
              <a:gd name="connsiteY60" fmla="*/ 155255 h 1157500"/>
              <a:gd name="connsiteX61" fmla="*/ 6878958 w 12192000"/>
              <a:gd name="connsiteY61" fmla="*/ 180824 h 1157500"/>
              <a:gd name="connsiteX62" fmla="*/ 6894439 w 12192000"/>
              <a:gd name="connsiteY62" fmla="*/ 177642 h 1157500"/>
              <a:gd name="connsiteX63" fmla="*/ 6963220 w 12192000"/>
              <a:gd name="connsiteY63" fmla="*/ 167304 h 1157500"/>
              <a:gd name="connsiteX64" fmla="*/ 6976706 w 12192000"/>
              <a:gd name="connsiteY64" fmla="*/ 170894 h 1157500"/>
              <a:gd name="connsiteX65" fmla="*/ 6987064 w 12192000"/>
              <a:gd name="connsiteY65" fmla="*/ 160402 h 1157500"/>
              <a:gd name="connsiteX66" fmla="*/ 7058714 w 12192000"/>
              <a:gd name="connsiteY66" fmla="*/ 175992 h 1157500"/>
              <a:gd name="connsiteX67" fmla="*/ 7060499 w 12192000"/>
              <a:gd name="connsiteY67" fmla="*/ 176063 h 1157500"/>
              <a:gd name="connsiteX68" fmla="*/ 7176563 w 12192000"/>
              <a:gd name="connsiteY68" fmla="*/ 173244 h 1157500"/>
              <a:gd name="connsiteX69" fmla="*/ 7205529 w 12192000"/>
              <a:gd name="connsiteY69" fmla="*/ 181011 h 1157500"/>
              <a:gd name="connsiteX70" fmla="*/ 7310118 w 12192000"/>
              <a:gd name="connsiteY70" fmla="*/ 162605 h 1157500"/>
              <a:gd name="connsiteX71" fmla="*/ 7673859 w 12192000"/>
              <a:gd name="connsiteY71" fmla="*/ 150336 h 1157500"/>
              <a:gd name="connsiteX72" fmla="*/ 7692748 w 12192000"/>
              <a:gd name="connsiteY72" fmla="*/ 161537 h 1157500"/>
              <a:gd name="connsiteX73" fmla="*/ 7756672 w 12192000"/>
              <a:gd name="connsiteY73" fmla="*/ 157372 h 1157500"/>
              <a:gd name="connsiteX74" fmla="*/ 7974189 w 12192000"/>
              <a:gd name="connsiteY74" fmla="*/ 154819 h 1157500"/>
              <a:gd name="connsiteX75" fmla="*/ 8101969 w 12192000"/>
              <a:gd name="connsiteY75" fmla="*/ 144495 h 1157500"/>
              <a:gd name="connsiteX76" fmla="*/ 8106826 w 12192000"/>
              <a:gd name="connsiteY76" fmla="*/ 139853 h 1157500"/>
              <a:gd name="connsiteX77" fmla="*/ 8162058 w 12192000"/>
              <a:gd name="connsiteY77" fmla="*/ 96704 h 1157500"/>
              <a:gd name="connsiteX78" fmla="*/ 8184568 w 12192000"/>
              <a:gd name="connsiteY78" fmla="*/ 93990 h 1157500"/>
              <a:gd name="connsiteX79" fmla="*/ 8228227 w 12192000"/>
              <a:gd name="connsiteY79" fmla="*/ 105972 h 1157500"/>
              <a:gd name="connsiteX80" fmla="*/ 8237963 w 12192000"/>
              <a:gd name="connsiteY80" fmla="*/ 106996 h 1157500"/>
              <a:gd name="connsiteX81" fmla="*/ 8248358 w 12192000"/>
              <a:gd name="connsiteY81" fmla="*/ 106062 h 1157500"/>
              <a:gd name="connsiteX82" fmla="*/ 8249309 w 12192000"/>
              <a:gd name="connsiteY82" fmla="*/ 106698 h 1157500"/>
              <a:gd name="connsiteX83" fmla="*/ 8249997 w 12192000"/>
              <a:gd name="connsiteY83" fmla="*/ 105915 h 1157500"/>
              <a:gd name="connsiteX84" fmla="*/ 8272162 w 12192000"/>
              <a:gd name="connsiteY84" fmla="*/ 103924 h 1157500"/>
              <a:gd name="connsiteX85" fmla="*/ 8292349 w 12192000"/>
              <a:gd name="connsiteY85" fmla="*/ 97480 h 1157500"/>
              <a:gd name="connsiteX86" fmla="*/ 8307239 w 12192000"/>
              <a:gd name="connsiteY86" fmla="*/ 94591 h 1157500"/>
              <a:gd name="connsiteX87" fmla="*/ 8339282 w 12192000"/>
              <a:gd name="connsiteY87" fmla="*/ 108942 h 1157500"/>
              <a:gd name="connsiteX88" fmla="*/ 8346156 w 12192000"/>
              <a:gd name="connsiteY88" fmla="*/ 111227 h 1157500"/>
              <a:gd name="connsiteX89" fmla="*/ 8346467 w 12192000"/>
              <a:gd name="connsiteY89" fmla="*/ 111024 h 1157500"/>
              <a:gd name="connsiteX90" fmla="*/ 8354069 w 12192000"/>
              <a:gd name="connsiteY90" fmla="*/ 112942 h 1157500"/>
              <a:gd name="connsiteX91" fmla="*/ 8358687 w 12192000"/>
              <a:gd name="connsiteY91" fmla="*/ 115393 h 1157500"/>
              <a:gd name="connsiteX92" fmla="*/ 8433385 w 12192000"/>
              <a:gd name="connsiteY92" fmla="*/ 99669 h 1157500"/>
              <a:gd name="connsiteX93" fmla="*/ 8533779 w 12192000"/>
              <a:gd name="connsiteY93" fmla="*/ 98374 h 1157500"/>
              <a:gd name="connsiteX94" fmla="*/ 8632833 w 12192000"/>
              <a:gd name="connsiteY94" fmla="*/ 100532 h 1157500"/>
              <a:gd name="connsiteX95" fmla="*/ 8668523 w 12192000"/>
              <a:gd name="connsiteY95" fmla="*/ 102979 h 1157500"/>
              <a:gd name="connsiteX96" fmla="*/ 8732893 w 12192000"/>
              <a:gd name="connsiteY96" fmla="*/ 99991 h 1157500"/>
              <a:gd name="connsiteX97" fmla="*/ 8764071 w 12192000"/>
              <a:gd name="connsiteY97" fmla="*/ 94587 h 1157500"/>
              <a:gd name="connsiteX98" fmla="*/ 8767004 w 12192000"/>
              <a:gd name="connsiteY98" fmla="*/ 91519 h 1157500"/>
              <a:gd name="connsiteX99" fmla="*/ 8772553 w 12192000"/>
              <a:gd name="connsiteY99" fmla="*/ 90314 h 1157500"/>
              <a:gd name="connsiteX100" fmla="*/ 8787201 w 12192000"/>
              <a:gd name="connsiteY100" fmla="*/ 92033 h 1157500"/>
              <a:gd name="connsiteX101" fmla="*/ 8792624 w 12192000"/>
              <a:gd name="connsiteY101" fmla="*/ 93503 h 1157500"/>
              <a:gd name="connsiteX102" fmla="*/ 8800741 w 12192000"/>
              <a:gd name="connsiteY102" fmla="*/ 93897 h 1157500"/>
              <a:gd name="connsiteX103" fmla="*/ 8800966 w 12192000"/>
              <a:gd name="connsiteY103" fmla="*/ 93645 h 1157500"/>
              <a:gd name="connsiteX104" fmla="*/ 8808513 w 12192000"/>
              <a:gd name="connsiteY104" fmla="*/ 94530 h 1157500"/>
              <a:gd name="connsiteX105" fmla="*/ 8845110 w 12192000"/>
              <a:gd name="connsiteY105" fmla="*/ 102179 h 1157500"/>
              <a:gd name="connsiteX106" fmla="*/ 8917529 w 12192000"/>
              <a:gd name="connsiteY106" fmla="*/ 76373 h 1157500"/>
              <a:gd name="connsiteX107" fmla="*/ 9026654 w 12192000"/>
              <a:gd name="connsiteY107" fmla="*/ 93420 h 1157500"/>
              <a:gd name="connsiteX108" fmla="*/ 9088505 w 12192000"/>
              <a:gd name="connsiteY108" fmla="*/ 113002 h 1157500"/>
              <a:gd name="connsiteX109" fmla="*/ 9203241 w 12192000"/>
              <a:gd name="connsiteY109" fmla="*/ 111713 h 1157500"/>
              <a:gd name="connsiteX110" fmla="*/ 9415584 w 12192000"/>
              <a:gd name="connsiteY110" fmla="*/ 157156 h 1157500"/>
              <a:gd name="connsiteX111" fmla="*/ 9505102 w 12192000"/>
              <a:gd name="connsiteY111" fmla="*/ 141042 h 1157500"/>
              <a:gd name="connsiteX112" fmla="*/ 9643040 w 12192000"/>
              <a:gd name="connsiteY112" fmla="*/ 158233 h 1157500"/>
              <a:gd name="connsiteX113" fmla="*/ 9762999 w 12192000"/>
              <a:gd name="connsiteY113" fmla="*/ 162623 h 1157500"/>
              <a:gd name="connsiteX114" fmla="*/ 9776183 w 12192000"/>
              <a:gd name="connsiteY114" fmla="*/ 162191 h 1157500"/>
              <a:gd name="connsiteX115" fmla="*/ 9780532 w 12192000"/>
              <a:gd name="connsiteY115" fmla="*/ 155823 h 1157500"/>
              <a:gd name="connsiteX116" fmla="*/ 9910588 w 12192000"/>
              <a:gd name="connsiteY116" fmla="*/ 154327 h 1157500"/>
              <a:gd name="connsiteX117" fmla="*/ 9924173 w 12192000"/>
              <a:gd name="connsiteY117" fmla="*/ 158591 h 1157500"/>
              <a:gd name="connsiteX118" fmla="*/ 10010969 w 12192000"/>
              <a:gd name="connsiteY118" fmla="*/ 155802 h 1157500"/>
              <a:gd name="connsiteX119" fmla="*/ 10070699 w 12192000"/>
              <a:gd name="connsiteY119" fmla="*/ 157854 h 1157500"/>
              <a:gd name="connsiteX120" fmla="*/ 10155104 w 12192000"/>
              <a:gd name="connsiteY120" fmla="*/ 151613 h 1157500"/>
              <a:gd name="connsiteX121" fmla="*/ 10250982 w 12192000"/>
              <a:gd name="connsiteY121" fmla="*/ 128642 h 1157500"/>
              <a:gd name="connsiteX122" fmla="*/ 10343301 w 12192000"/>
              <a:gd name="connsiteY122" fmla="*/ 90884 h 1157500"/>
              <a:gd name="connsiteX123" fmla="*/ 10366625 w 12192000"/>
              <a:gd name="connsiteY123" fmla="*/ 79428 h 1157500"/>
              <a:gd name="connsiteX124" fmla="*/ 10433505 w 12192000"/>
              <a:gd name="connsiteY124" fmla="*/ 65000 h 1157500"/>
              <a:gd name="connsiteX125" fmla="*/ 10547510 w 12192000"/>
              <a:gd name="connsiteY125" fmla="*/ 47246 h 1157500"/>
              <a:gd name="connsiteX126" fmla="*/ 10588150 w 12192000"/>
              <a:gd name="connsiteY126" fmla="*/ 32287 h 1157500"/>
              <a:gd name="connsiteX127" fmla="*/ 10589457 w 12192000"/>
              <a:gd name="connsiteY127" fmla="*/ 25296 h 1157500"/>
              <a:gd name="connsiteX128" fmla="*/ 10699976 w 12192000"/>
              <a:gd name="connsiteY128" fmla="*/ 43345 h 1157500"/>
              <a:gd name="connsiteX129" fmla="*/ 10812237 w 12192000"/>
              <a:gd name="connsiteY129" fmla="*/ 46327 h 1157500"/>
              <a:gd name="connsiteX130" fmla="*/ 10869837 w 12192000"/>
              <a:gd name="connsiteY130" fmla="*/ 65795 h 1157500"/>
              <a:gd name="connsiteX131" fmla="*/ 10881770 w 12192000"/>
              <a:gd name="connsiteY131" fmla="*/ 73672 h 1157500"/>
              <a:gd name="connsiteX132" fmla="*/ 10896899 w 12192000"/>
              <a:gd name="connsiteY132" fmla="*/ 70731 h 1157500"/>
              <a:gd name="connsiteX133" fmla="*/ 10901748 w 12192000"/>
              <a:gd name="connsiteY133" fmla="*/ 66352 h 1157500"/>
              <a:gd name="connsiteX134" fmla="*/ 10947419 w 12192000"/>
              <a:gd name="connsiteY134" fmla="*/ 83316 h 1157500"/>
              <a:gd name="connsiteX135" fmla="*/ 10953034 w 12192000"/>
              <a:gd name="connsiteY135" fmla="*/ 84438 h 1157500"/>
              <a:gd name="connsiteX136" fmla="*/ 10992070 w 12192000"/>
              <a:gd name="connsiteY136" fmla="*/ 88841 h 1157500"/>
              <a:gd name="connsiteX137" fmla="*/ 11112372 w 12192000"/>
              <a:gd name="connsiteY137" fmla="*/ 82247 h 1157500"/>
              <a:gd name="connsiteX138" fmla="*/ 11147719 w 12192000"/>
              <a:gd name="connsiteY138" fmla="*/ 80560 h 1157500"/>
              <a:gd name="connsiteX139" fmla="*/ 11172617 w 12192000"/>
              <a:gd name="connsiteY139" fmla="*/ 76265 h 1157500"/>
              <a:gd name="connsiteX140" fmla="*/ 11240397 w 12192000"/>
              <a:gd name="connsiteY140" fmla="*/ 81830 h 1157500"/>
              <a:gd name="connsiteX141" fmla="*/ 11270034 w 12192000"/>
              <a:gd name="connsiteY141" fmla="*/ 91947 h 1157500"/>
              <a:gd name="connsiteX142" fmla="*/ 11293091 w 12192000"/>
              <a:gd name="connsiteY142" fmla="*/ 92042 h 1157500"/>
              <a:gd name="connsiteX143" fmla="*/ 11310949 w 12192000"/>
              <a:gd name="connsiteY143" fmla="*/ 97842 h 1157500"/>
              <a:gd name="connsiteX144" fmla="*/ 11345279 w 12192000"/>
              <a:gd name="connsiteY144" fmla="*/ 95451 h 1157500"/>
              <a:gd name="connsiteX145" fmla="*/ 11354597 w 12192000"/>
              <a:gd name="connsiteY145" fmla="*/ 97953 h 1157500"/>
              <a:gd name="connsiteX146" fmla="*/ 11367725 w 12192000"/>
              <a:gd name="connsiteY146" fmla="*/ 97999 h 1157500"/>
              <a:gd name="connsiteX147" fmla="*/ 11399832 w 12192000"/>
              <a:gd name="connsiteY147" fmla="*/ 110616 h 1157500"/>
              <a:gd name="connsiteX148" fmla="*/ 11487595 w 12192000"/>
              <a:gd name="connsiteY148" fmla="*/ 152322 h 1157500"/>
              <a:gd name="connsiteX149" fmla="*/ 11590850 w 12192000"/>
              <a:gd name="connsiteY149" fmla="*/ 238552 h 1157500"/>
              <a:gd name="connsiteX150" fmla="*/ 11736204 w 12192000"/>
              <a:gd name="connsiteY150" fmla="*/ 277509 h 1157500"/>
              <a:gd name="connsiteX151" fmla="*/ 11760331 w 12192000"/>
              <a:gd name="connsiteY151" fmla="*/ 291936 h 1157500"/>
              <a:gd name="connsiteX152" fmla="*/ 11819139 w 12192000"/>
              <a:gd name="connsiteY152" fmla="*/ 304143 h 1157500"/>
              <a:gd name="connsiteX153" fmla="*/ 11821967 w 12192000"/>
              <a:gd name="connsiteY153" fmla="*/ 305790 h 1157500"/>
              <a:gd name="connsiteX154" fmla="*/ 11847125 w 12192000"/>
              <a:gd name="connsiteY154" fmla="*/ 297401 h 1157500"/>
              <a:gd name="connsiteX155" fmla="*/ 11980134 w 12192000"/>
              <a:gd name="connsiteY155" fmla="*/ 321911 h 1157500"/>
              <a:gd name="connsiteX156" fmla="*/ 12174576 w 12192000"/>
              <a:gd name="connsiteY156" fmla="*/ 376108 h 1157500"/>
              <a:gd name="connsiteX157" fmla="*/ 12192000 w 12192000"/>
              <a:gd name="connsiteY157" fmla="*/ 379233 h 1157500"/>
              <a:gd name="connsiteX158" fmla="*/ 12192000 w 12192000"/>
              <a:gd name="connsiteY158" fmla="*/ 1157500 h 1157500"/>
              <a:gd name="connsiteX159" fmla="*/ 0 w 12192000"/>
              <a:gd name="connsiteY159" fmla="*/ 1157500 h 1157500"/>
              <a:gd name="connsiteX160" fmla="*/ 0 w 12192000"/>
              <a:gd name="connsiteY160" fmla="*/ 483545 h 1157500"/>
              <a:gd name="connsiteX161" fmla="*/ 5331 w 12192000"/>
              <a:gd name="connsiteY161" fmla="*/ 482797 h 1157500"/>
              <a:gd name="connsiteX162" fmla="*/ 39902 w 12192000"/>
              <a:gd name="connsiteY162" fmla="*/ 472284 h 1157500"/>
              <a:gd name="connsiteX163" fmla="*/ 117880 w 12192000"/>
              <a:gd name="connsiteY163" fmla="*/ 420956 h 1157500"/>
              <a:gd name="connsiteX164" fmla="*/ 238140 w 12192000"/>
              <a:gd name="connsiteY164" fmla="*/ 379297 h 1157500"/>
              <a:gd name="connsiteX165" fmla="*/ 249589 w 12192000"/>
              <a:gd name="connsiteY165" fmla="*/ 379517 h 1157500"/>
              <a:gd name="connsiteX166" fmla="*/ 296963 w 12192000"/>
              <a:gd name="connsiteY166" fmla="*/ 356102 h 1157500"/>
              <a:gd name="connsiteX167" fmla="*/ 339235 w 12192000"/>
              <a:gd name="connsiteY167" fmla="*/ 324425 h 1157500"/>
              <a:gd name="connsiteX168" fmla="*/ 447152 w 12192000"/>
              <a:gd name="connsiteY168" fmla="*/ 327423 h 1157500"/>
              <a:gd name="connsiteX169" fmla="*/ 475247 w 12192000"/>
              <a:gd name="connsiteY169" fmla="*/ 336714 h 1157500"/>
              <a:gd name="connsiteX170" fmla="*/ 477967 w 12192000"/>
              <a:gd name="connsiteY170" fmla="*/ 337960 h 1157500"/>
              <a:gd name="connsiteX171" fmla="*/ 703732 w 12192000"/>
              <a:gd name="connsiteY171" fmla="*/ 316599 h 1157500"/>
              <a:gd name="connsiteX172" fmla="*/ 853391 w 12192000"/>
              <a:gd name="connsiteY172" fmla="*/ 303591 h 1157500"/>
              <a:gd name="connsiteX173" fmla="*/ 925332 w 12192000"/>
              <a:gd name="connsiteY173" fmla="*/ 298686 h 1157500"/>
              <a:gd name="connsiteX174" fmla="*/ 941286 w 12192000"/>
              <a:gd name="connsiteY174" fmla="*/ 288932 h 1157500"/>
              <a:gd name="connsiteX175" fmla="*/ 950845 w 12192000"/>
              <a:gd name="connsiteY175" fmla="*/ 286595 h 1157500"/>
              <a:gd name="connsiteX176" fmla="*/ 953292 w 12192000"/>
              <a:gd name="connsiteY176" fmla="*/ 280892 h 1157500"/>
              <a:gd name="connsiteX177" fmla="*/ 967499 w 12192000"/>
              <a:gd name="connsiteY177" fmla="*/ 273760 h 1157500"/>
              <a:gd name="connsiteX178" fmla="*/ 1069267 w 12192000"/>
              <a:gd name="connsiteY178" fmla="*/ 262766 h 1157500"/>
              <a:gd name="connsiteX179" fmla="*/ 1138407 w 12192000"/>
              <a:gd name="connsiteY179" fmla="*/ 246567 h 1157500"/>
              <a:gd name="connsiteX180" fmla="*/ 1164931 w 12192000"/>
              <a:gd name="connsiteY180" fmla="*/ 238622 h 1157500"/>
              <a:gd name="connsiteX181" fmla="*/ 1211622 w 12192000"/>
              <a:gd name="connsiteY181" fmla="*/ 220676 h 1157500"/>
              <a:gd name="connsiteX182" fmla="*/ 1274567 w 12192000"/>
              <a:gd name="connsiteY182" fmla="*/ 203380 h 1157500"/>
              <a:gd name="connsiteX183" fmla="*/ 1325029 w 12192000"/>
              <a:gd name="connsiteY183" fmla="*/ 207937 h 1157500"/>
              <a:gd name="connsiteX184" fmla="*/ 1356805 w 12192000"/>
              <a:gd name="connsiteY184" fmla="*/ 203622 h 1157500"/>
              <a:gd name="connsiteX185" fmla="*/ 1468752 w 12192000"/>
              <a:gd name="connsiteY185" fmla="*/ 214604 h 1157500"/>
              <a:gd name="connsiteX186" fmla="*/ 1650750 w 12192000"/>
              <a:gd name="connsiteY186" fmla="*/ 165090 h 1157500"/>
              <a:gd name="connsiteX187" fmla="*/ 1655056 w 12192000"/>
              <a:gd name="connsiteY187" fmla="*/ 172106 h 1157500"/>
              <a:gd name="connsiteX188" fmla="*/ 1683220 w 12192000"/>
              <a:gd name="connsiteY188" fmla="*/ 169652 h 1157500"/>
              <a:gd name="connsiteX189" fmla="*/ 1685599 w 12192000"/>
              <a:gd name="connsiteY189" fmla="*/ 165388 h 1157500"/>
              <a:gd name="connsiteX190" fmla="*/ 1735783 w 12192000"/>
              <a:gd name="connsiteY190" fmla="*/ 177400 h 1157500"/>
              <a:gd name="connsiteX191" fmla="*/ 1797102 w 12192000"/>
              <a:gd name="connsiteY191" fmla="*/ 182289 h 1157500"/>
              <a:gd name="connsiteX192" fmla="*/ 1845638 w 12192000"/>
              <a:gd name="connsiteY192" fmla="*/ 163774 h 1157500"/>
              <a:gd name="connsiteX193" fmla="*/ 1848980 w 12192000"/>
              <a:gd name="connsiteY193" fmla="*/ 167516 h 1157500"/>
              <a:gd name="connsiteX194" fmla="*/ 1880587 w 12192000"/>
              <a:gd name="connsiteY194" fmla="*/ 165506 h 1157500"/>
              <a:gd name="connsiteX195" fmla="*/ 1995803 w 12192000"/>
              <a:gd name="connsiteY195" fmla="*/ 131847 h 1157500"/>
              <a:gd name="connsiteX196" fmla="*/ 2057448 w 12192000"/>
              <a:gd name="connsiteY196" fmla="*/ 128650 h 1157500"/>
              <a:gd name="connsiteX197" fmla="*/ 2119088 w 12192000"/>
              <a:gd name="connsiteY197" fmla="*/ 113508 h 1157500"/>
              <a:gd name="connsiteX198" fmla="*/ 2138831 w 12192000"/>
              <a:gd name="connsiteY198" fmla="*/ 116194 h 1157500"/>
              <a:gd name="connsiteX199" fmla="*/ 2214259 w 12192000"/>
              <a:gd name="connsiteY199" fmla="*/ 110542 h 1157500"/>
              <a:gd name="connsiteX200" fmla="*/ 2264911 w 12192000"/>
              <a:gd name="connsiteY200" fmla="*/ 101639 h 1157500"/>
              <a:gd name="connsiteX201" fmla="*/ 2454058 w 12192000"/>
              <a:gd name="connsiteY201" fmla="*/ 67266 h 1157500"/>
              <a:gd name="connsiteX202" fmla="*/ 2534188 w 12192000"/>
              <a:gd name="connsiteY202" fmla="*/ 63730 h 1157500"/>
              <a:gd name="connsiteX203" fmla="*/ 2616912 w 12192000"/>
              <a:gd name="connsiteY203" fmla="*/ 44757 h 1157500"/>
              <a:gd name="connsiteX204" fmla="*/ 2698592 w 12192000"/>
              <a:gd name="connsiteY204" fmla="*/ 35873 h 1157500"/>
              <a:gd name="connsiteX205" fmla="*/ 2891953 w 12192000"/>
              <a:gd name="connsiteY20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590850 w 12192000"/>
              <a:gd name="connsiteY148" fmla="*/ 238552 h 1157500"/>
              <a:gd name="connsiteX149" fmla="*/ 11736204 w 12192000"/>
              <a:gd name="connsiteY149" fmla="*/ 277509 h 1157500"/>
              <a:gd name="connsiteX150" fmla="*/ 11760331 w 12192000"/>
              <a:gd name="connsiteY150" fmla="*/ 291936 h 1157500"/>
              <a:gd name="connsiteX151" fmla="*/ 11819139 w 12192000"/>
              <a:gd name="connsiteY151" fmla="*/ 304143 h 1157500"/>
              <a:gd name="connsiteX152" fmla="*/ 11821967 w 12192000"/>
              <a:gd name="connsiteY152" fmla="*/ 305790 h 1157500"/>
              <a:gd name="connsiteX153" fmla="*/ 11847125 w 12192000"/>
              <a:gd name="connsiteY153" fmla="*/ 297401 h 1157500"/>
              <a:gd name="connsiteX154" fmla="*/ 11980134 w 12192000"/>
              <a:gd name="connsiteY154" fmla="*/ 321911 h 1157500"/>
              <a:gd name="connsiteX155" fmla="*/ 12174576 w 12192000"/>
              <a:gd name="connsiteY155" fmla="*/ 376108 h 1157500"/>
              <a:gd name="connsiteX156" fmla="*/ 12192000 w 12192000"/>
              <a:gd name="connsiteY156" fmla="*/ 379233 h 1157500"/>
              <a:gd name="connsiteX157" fmla="*/ 12192000 w 12192000"/>
              <a:gd name="connsiteY157" fmla="*/ 1157500 h 1157500"/>
              <a:gd name="connsiteX158" fmla="*/ 0 w 12192000"/>
              <a:gd name="connsiteY158" fmla="*/ 1157500 h 1157500"/>
              <a:gd name="connsiteX159" fmla="*/ 0 w 12192000"/>
              <a:gd name="connsiteY159" fmla="*/ 483545 h 1157500"/>
              <a:gd name="connsiteX160" fmla="*/ 5331 w 12192000"/>
              <a:gd name="connsiteY160" fmla="*/ 482797 h 1157500"/>
              <a:gd name="connsiteX161" fmla="*/ 39902 w 12192000"/>
              <a:gd name="connsiteY161" fmla="*/ 472284 h 1157500"/>
              <a:gd name="connsiteX162" fmla="*/ 117880 w 12192000"/>
              <a:gd name="connsiteY162" fmla="*/ 420956 h 1157500"/>
              <a:gd name="connsiteX163" fmla="*/ 238140 w 12192000"/>
              <a:gd name="connsiteY163" fmla="*/ 379297 h 1157500"/>
              <a:gd name="connsiteX164" fmla="*/ 249589 w 12192000"/>
              <a:gd name="connsiteY164" fmla="*/ 379517 h 1157500"/>
              <a:gd name="connsiteX165" fmla="*/ 296963 w 12192000"/>
              <a:gd name="connsiteY165" fmla="*/ 356102 h 1157500"/>
              <a:gd name="connsiteX166" fmla="*/ 339235 w 12192000"/>
              <a:gd name="connsiteY166" fmla="*/ 324425 h 1157500"/>
              <a:gd name="connsiteX167" fmla="*/ 447152 w 12192000"/>
              <a:gd name="connsiteY167" fmla="*/ 327423 h 1157500"/>
              <a:gd name="connsiteX168" fmla="*/ 475247 w 12192000"/>
              <a:gd name="connsiteY168" fmla="*/ 336714 h 1157500"/>
              <a:gd name="connsiteX169" fmla="*/ 477967 w 12192000"/>
              <a:gd name="connsiteY169" fmla="*/ 337960 h 1157500"/>
              <a:gd name="connsiteX170" fmla="*/ 703732 w 12192000"/>
              <a:gd name="connsiteY170" fmla="*/ 316599 h 1157500"/>
              <a:gd name="connsiteX171" fmla="*/ 853391 w 12192000"/>
              <a:gd name="connsiteY171" fmla="*/ 303591 h 1157500"/>
              <a:gd name="connsiteX172" fmla="*/ 925332 w 12192000"/>
              <a:gd name="connsiteY172" fmla="*/ 298686 h 1157500"/>
              <a:gd name="connsiteX173" fmla="*/ 941286 w 12192000"/>
              <a:gd name="connsiteY173" fmla="*/ 288932 h 1157500"/>
              <a:gd name="connsiteX174" fmla="*/ 950845 w 12192000"/>
              <a:gd name="connsiteY174" fmla="*/ 286595 h 1157500"/>
              <a:gd name="connsiteX175" fmla="*/ 953292 w 12192000"/>
              <a:gd name="connsiteY175" fmla="*/ 280892 h 1157500"/>
              <a:gd name="connsiteX176" fmla="*/ 967499 w 12192000"/>
              <a:gd name="connsiteY176" fmla="*/ 273760 h 1157500"/>
              <a:gd name="connsiteX177" fmla="*/ 1069267 w 12192000"/>
              <a:gd name="connsiteY177" fmla="*/ 262766 h 1157500"/>
              <a:gd name="connsiteX178" fmla="*/ 1138407 w 12192000"/>
              <a:gd name="connsiteY178" fmla="*/ 246567 h 1157500"/>
              <a:gd name="connsiteX179" fmla="*/ 1164931 w 12192000"/>
              <a:gd name="connsiteY179" fmla="*/ 238622 h 1157500"/>
              <a:gd name="connsiteX180" fmla="*/ 1211622 w 12192000"/>
              <a:gd name="connsiteY180" fmla="*/ 220676 h 1157500"/>
              <a:gd name="connsiteX181" fmla="*/ 1274567 w 12192000"/>
              <a:gd name="connsiteY181" fmla="*/ 203380 h 1157500"/>
              <a:gd name="connsiteX182" fmla="*/ 1325029 w 12192000"/>
              <a:gd name="connsiteY182" fmla="*/ 207937 h 1157500"/>
              <a:gd name="connsiteX183" fmla="*/ 1356805 w 12192000"/>
              <a:gd name="connsiteY183" fmla="*/ 203622 h 1157500"/>
              <a:gd name="connsiteX184" fmla="*/ 1468752 w 12192000"/>
              <a:gd name="connsiteY184" fmla="*/ 214604 h 1157500"/>
              <a:gd name="connsiteX185" fmla="*/ 1650750 w 12192000"/>
              <a:gd name="connsiteY185" fmla="*/ 165090 h 1157500"/>
              <a:gd name="connsiteX186" fmla="*/ 1655056 w 12192000"/>
              <a:gd name="connsiteY186" fmla="*/ 172106 h 1157500"/>
              <a:gd name="connsiteX187" fmla="*/ 1683220 w 12192000"/>
              <a:gd name="connsiteY187" fmla="*/ 169652 h 1157500"/>
              <a:gd name="connsiteX188" fmla="*/ 1685599 w 12192000"/>
              <a:gd name="connsiteY188" fmla="*/ 165388 h 1157500"/>
              <a:gd name="connsiteX189" fmla="*/ 1735783 w 12192000"/>
              <a:gd name="connsiteY189" fmla="*/ 177400 h 1157500"/>
              <a:gd name="connsiteX190" fmla="*/ 1797102 w 12192000"/>
              <a:gd name="connsiteY190" fmla="*/ 182289 h 1157500"/>
              <a:gd name="connsiteX191" fmla="*/ 1845638 w 12192000"/>
              <a:gd name="connsiteY191" fmla="*/ 163774 h 1157500"/>
              <a:gd name="connsiteX192" fmla="*/ 1848980 w 12192000"/>
              <a:gd name="connsiteY192" fmla="*/ 167516 h 1157500"/>
              <a:gd name="connsiteX193" fmla="*/ 1880587 w 12192000"/>
              <a:gd name="connsiteY193" fmla="*/ 165506 h 1157500"/>
              <a:gd name="connsiteX194" fmla="*/ 1995803 w 12192000"/>
              <a:gd name="connsiteY194" fmla="*/ 131847 h 1157500"/>
              <a:gd name="connsiteX195" fmla="*/ 2057448 w 12192000"/>
              <a:gd name="connsiteY195" fmla="*/ 128650 h 1157500"/>
              <a:gd name="connsiteX196" fmla="*/ 2119088 w 12192000"/>
              <a:gd name="connsiteY196" fmla="*/ 113508 h 1157500"/>
              <a:gd name="connsiteX197" fmla="*/ 2138831 w 12192000"/>
              <a:gd name="connsiteY197" fmla="*/ 116194 h 1157500"/>
              <a:gd name="connsiteX198" fmla="*/ 2214259 w 12192000"/>
              <a:gd name="connsiteY198" fmla="*/ 110542 h 1157500"/>
              <a:gd name="connsiteX199" fmla="*/ 2264911 w 12192000"/>
              <a:gd name="connsiteY199" fmla="*/ 101639 h 1157500"/>
              <a:gd name="connsiteX200" fmla="*/ 2454058 w 12192000"/>
              <a:gd name="connsiteY200" fmla="*/ 67266 h 1157500"/>
              <a:gd name="connsiteX201" fmla="*/ 2534188 w 12192000"/>
              <a:gd name="connsiteY201" fmla="*/ 63730 h 1157500"/>
              <a:gd name="connsiteX202" fmla="*/ 2616912 w 12192000"/>
              <a:gd name="connsiteY202" fmla="*/ 44757 h 1157500"/>
              <a:gd name="connsiteX203" fmla="*/ 2698592 w 12192000"/>
              <a:gd name="connsiteY203" fmla="*/ 35873 h 1157500"/>
              <a:gd name="connsiteX204" fmla="*/ 2891953 w 12192000"/>
              <a:gd name="connsiteY20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60331 w 12192000"/>
              <a:gd name="connsiteY149" fmla="*/ 291936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847125 w 12192000"/>
              <a:gd name="connsiteY152" fmla="*/ 297401 h 1157500"/>
              <a:gd name="connsiteX153" fmla="*/ 11980134 w 12192000"/>
              <a:gd name="connsiteY153" fmla="*/ 321911 h 1157500"/>
              <a:gd name="connsiteX154" fmla="*/ 12174576 w 12192000"/>
              <a:gd name="connsiteY154" fmla="*/ 376108 h 1157500"/>
              <a:gd name="connsiteX155" fmla="*/ 12192000 w 12192000"/>
              <a:gd name="connsiteY155" fmla="*/ 379233 h 1157500"/>
              <a:gd name="connsiteX156" fmla="*/ 12192000 w 12192000"/>
              <a:gd name="connsiteY156" fmla="*/ 1157500 h 1157500"/>
              <a:gd name="connsiteX157" fmla="*/ 0 w 12192000"/>
              <a:gd name="connsiteY157" fmla="*/ 1157500 h 1157500"/>
              <a:gd name="connsiteX158" fmla="*/ 0 w 12192000"/>
              <a:gd name="connsiteY158" fmla="*/ 483545 h 1157500"/>
              <a:gd name="connsiteX159" fmla="*/ 5331 w 12192000"/>
              <a:gd name="connsiteY159" fmla="*/ 482797 h 1157500"/>
              <a:gd name="connsiteX160" fmla="*/ 39902 w 12192000"/>
              <a:gd name="connsiteY160" fmla="*/ 472284 h 1157500"/>
              <a:gd name="connsiteX161" fmla="*/ 117880 w 12192000"/>
              <a:gd name="connsiteY161" fmla="*/ 420956 h 1157500"/>
              <a:gd name="connsiteX162" fmla="*/ 238140 w 12192000"/>
              <a:gd name="connsiteY162" fmla="*/ 379297 h 1157500"/>
              <a:gd name="connsiteX163" fmla="*/ 249589 w 12192000"/>
              <a:gd name="connsiteY163" fmla="*/ 379517 h 1157500"/>
              <a:gd name="connsiteX164" fmla="*/ 296963 w 12192000"/>
              <a:gd name="connsiteY164" fmla="*/ 356102 h 1157500"/>
              <a:gd name="connsiteX165" fmla="*/ 339235 w 12192000"/>
              <a:gd name="connsiteY165" fmla="*/ 324425 h 1157500"/>
              <a:gd name="connsiteX166" fmla="*/ 447152 w 12192000"/>
              <a:gd name="connsiteY166" fmla="*/ 327423 h 1157500"/>
              <a:gd name="connsiteX167" fmla="*/ 475247 w 12192000"/>
              <a:gd name="connsiteY167" fmla="*/ 336714 h 1157500"/>
              <a:gd name="connsiteX168" fmla="*/ 477967 w 12192000"/>
              <a:gd name="connsiteY168" fmla="*/ 337960 h 1157500"/>
              <a:gd name="connsiteX169" fmla="*/ 703732 w 12192000"/>
              <a:gd name="connsiteY169" fmla="*/ 316599 h 1157500"/>
              <a:gd name="connsiteX170" fmla="*/ 853391 w 12192000"/>
              <a:gd name="connsiteY170" fmla="*/ 303591 h 1157500"/>
              <a:gd name="connsiteX171" fmla="*/ 925332 w 12192000"/>
              <a:gd name="connsiteY171" fmla="*/ 298686 h 1157500"/>
              <a:gd name="connsiteX172" fmla="*/ 941286 w 12192000"/>
              <a:gd name="connsiteY172" fmla="*/ 288932 h 1157500"/>
              <a:gd name="connsiteX173" fmla="*/ 950845 w 12192000"/>
              <a:gd name="connsiteY173" fmla="*/ 286595 h 1157500"/>
              <a:gd name="connsiteX174" fmla="*/ 953292 w 12192000"/>
              <a:gd name="connsiteY174" fmla="*/ 280892 h 1157500"/>
              <a:gd name="connsiteX175" fmla="*/ 967499 w 12192000"/>
              <a:gd name="connsiteY175" fmla="*/ 273760 h 1157500"/>
              <a:gd name="connsiteX176" fmla="*/ 1069267 w 12192000"/>
              <a:gd name="connsiteY176" fmla="*/ 262766 h 1157500"/>
              <a:gd name="connsiteX177" fmla="*/ 1138407 w 12192000"/>
              <a:gd name="connsiteY177" fmla="*/ 246567 h 1157500"/>
              <a:gd name="connsiteX178" fmla="*/ 1164931 w 12192000"/>
              <a:gd name="connsiteY178" fmla="*/ 238622 h 1157500"/>
              <a:gd name="connsiteX179" fmla="*/ 1211622 w 12192000"/>
              <a:gd name="connsiteY179" fmla="*/ 220676 h 1157500"/>
              <a:gd name="connsiteX180" fmla="*/ 1274567 w 12192000"/>
              <a:gd name="connsiteY180" fmla="*/ 203380 h 1157500"/>
              <a:gd name="connsiteX181" fmla="*/ 1325029 w 12192000"/>
              <a:gd name="connsiteY181" fmla="*/ 207937 h 1157500"/>
              <a:gd name="connsiteX182" fmla="*/ 1356805 w 12192000"/>
              <a:gd name="connsiteY182" fmla="*/ 203622 h 1157500"/>
              <a:gd name="connsiteX183" fmla="*/ 1468752 w 12192000"/>
              <a:gd name="connsiteY183" fmla="*/ 214604 h 1157500"/>
              <a:gd name="connsiteX184" fmla="*/ 1650750 w 12192000"/>
              <a:gd name="connsiteY184" fmla="*/ 165090 h 1157500"/>
              <a:gd name="connsiteX185" fmla="*/ 1655056 w 12192000"/>
              <a:gd name="connsiteY185" fmla="*/ 172106 h 1157500"/>
              <a:gd name="connsiteX186" fmla="*/ 1683220 w 12192000"/>
              <a:gd name="connsiteY186" fmla="*/ 169652 h 1157500"/>
              <a:gd name="connsiteX187" fmla="*/ 1685599 w 12192000"/>
              <a:gd name="connsiteY187" fmla="*/ 165388 h 1157500"/>
              <a:gd name="connsiteX188" fmla="*/ 1735783 w 12192000"/>
              <a:gd name="connsiteY188" fmla="*/ 177400 h 1157500"/>
              <a:gd name="connsiteX189" fmla="*/ 1797102 w 12192000"/>
              <a:gd name="connsiteY189" fmla="*/ 182289 h 1157500"/>
              <a:gd name="connsiteX190" fmla="*/ 1845638 w 12192000"/>
              <a:gd name="connsiteY190" fmla="*/ 163774 h 1157500"/>
              <a:gd name="connsiteX191" fmla="*/ 1848980 w 12192000"/>
              <a:gd name="connsiteY191" fmla="*/ 167516 h 1157500"/>
              <a:gd name="connsiteX192" fmla="*/ 1880587 w 12192000"/>
              <a:gd name="connsiteY192" fmla="*/ 165506 h 1157500"/>
              <a:gd name="connsiteX193" fmla="*/ 1995803 w 12192000"/>
              <a:gd name="connsiteY193" fmla="*/ 131847 h 1157500"/>
              <a:gd name="connsiteX194" fmla="*/ 2057448 w 12192000"/>
              <a:gd name="connsiteY194" fmla="*/ 128650 h 1157500"/>
              <a:gd name="connsiteX195" fmla="*/ 2119088 w 12192000"/>
              <a:gd name="connsiteY195" fmla="*/ 113508 h 1157500"/>
              <a:gd name="connsiteX196" fmla="*/ 2138831 w 12192000"/>
              <a:gd name="connsiteY196" fmla="*/ 116194 h 1157500"/>
              <a:gd name="connsiteX197" fmla="*/ 2214259 w 12192000"/>
              <a:gd name="connsiteY197" fmla="*/ 110542 h 1157500"/>
              <a:gd name="connsiteX198" fmla="*/ 2264911 w 12192000"/>
              <a:gd name="connsiteY198" fmla="*/ 101639 h 1157500"/>
              <a:gd name="connsiteX199" fmla="*/ 2454058 w 12192000"/>
              <a:gd name="connsiteY199" fmla="*/ 67266 h 1157500"/>
              <a:gd name="connsiteX200" fmla="*/ 2534188 w 12192000"/>
              <a:gd name="connsiteY200" fmla="*/ 63730 h 1157500"/>
              <a:gd name="connsiteX201" fmla="*/ 2616912 w 12192000"/>
              <a:gd name="connsiteY201" fmla="*/ 44757 h 1157500"/>
              <a:gd name="connsiteX202" fmla="*/ 2698592 w 12192000"/>
              <a:gd name="connsiteY202" fmla="*/ 35873 h 1157500"/>
              <a:gd name="connsiteX203" fmla="*/ 2891953 w 12192000"/>
              <a:gd name="connsiteY20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847125 w 12192000"/>
              <a:gd name="connsiteY152" fmla="*/ 297401 h 1157500"/>
              <a:gd name="connsiteX153" fmla="*/ 11980134 w 12192000"/>
              <a:gd name="connsiteY153" fmla="*/ 321911 h 1157500"/>
              <a:gd name="connsiteX154" fmla="*/ 12174576 w 12192000"/>
              <a:gd name="connsiteY154" fmla="*/ 376108 h 1157500"/>
              <a:gd name="connsiteX155" fmla="*/ 12192000 w 12192000"/>
              <a:gd name="connsiteY155" fmla="*/ 379233 h 1157500"/>
              <a:gd name="connsiteX156" fmla="*/ 12192000 w 12192000"/>
              <a:gd name="connsiteY156" fmla="*/ 1157500 h 1157500"/>
              <a:gd name="connsiteX157" fmla="*/ 0 w 12192000"/>
              <a:gd name="connsiteY157" fmla="*/ 1157500 h 1157500"/>
              <a:gd name="connsiteX158" fmla="*/ 0 w 12192000"/>
              <a:gd name="connsiteY158" fmla="*/ 483545 h 1157500"/>
              <a:gd name="connsiteX159" fmla="*/ 5331 w 12192000"/>
              <a:gd name="connsiteY159" fmla="*/ 482797 h 1157500"/>
              <a:gd name="connsiteX160" fmla="*/ 39902 w 12192000"/>
              <a:gd name="connsiteY160" fmla="*/ 472284 h 1157500"/>
              <a:gd name="connsiteX161" fmla="*/ 117880 w 12192000"/>
              <a:gd name="connsiteY161" fmla="*/ 420956 h 1157500"/>
              <a:gd name="connsiteX162" fmla="*/ 238140 w 12192000"/>
              <a:gd name="connsiteY162" fmla="*/ 379297 h 1157500"/>
              <a:gd name="connsiteX163" fmla="*/ 249589 w 12192000"/>
              <a:gd name="connsiteY163" fmla="*/ 379517 h 1157500"/>
              <a:gd name="connsiteX164" fmla="*/ 296963 w 12192000"/>
              <a:gd name="connsiteY164" fmla="*/ 356102 h 1157500"/>
              <a:gd name="connsiteX165" fmla="*/ 339235 w 12192000"/>
              <a:gd name="connsiteY165" fmla="*/ 324425 h 1157500"/>
              <a:gd name="connsiteX166" fmla="*/ 447152 w 12192000"/>
              <a:gd name="connsiteY166" fmla="*/ 327423 h 1157500"/>
              <a:gd name="connsiteX167" fmla="*/ 475247 w 12192000"/>
              <a:gd name="connsiteY167" fmla="*/ 336714 h 1157500"/>
              <a:gd name="connsiteX168" fmla="*/ 477967 w 12192000"/>
              <a:gd name="connsiteY168" fmla="*/ 337960 h 1157500"/>
              <a:gd name="connsiteX169" fmla="*/ 703732 w 12192000"/>
              <a:gd name="connsiteY169" fmla="*/ 316599 h 1157500"/>
              <a:gd name="connsiteX170" fmla="*/ 853391 w 12192000"/>
              <a:gd name="connsiteY170" fmla="*/ 303591 h 1157500"/>
              <a:gd name="connsiteX171" fmla="*/ 925332 w 12192000"/>
              <a:gd name="connsiteY171" fmla="*/ 298686 h 1157500"/>
              <a:gd name="connsiteX172" fmla="*/ 941286 w 12192000"/>
              <a:gd name="connsiteY172" fmla="*/ 288932 h 1157500"/>
              <a:gd name="connsiteX173" fmla="*/ 950845 w 12192000"/>
              <a:gd name="connsiteY173" fmla="*/ 286595 h 1157500"/>
              <a:gd name="connsiteX174" fmla="*/ 953292 w 12192000"/>
              <a:gd name="connsiteY174" fmla="*/ 280892 h 1157500"/>
              <a:gd name="connsiteX175" fmla="*/ 967499 w 12192000"/>
              <a:gd name="connsiteY175" fmla="*/ 273760 h 1157500"/>
              <a:gd name="connsiteX176" fmla="*/ 1069267 w 12192000"/>
              <a:gd name="connsiteY176" fmla="*/ 262766 h 1157500"/>
              <a:gd name="connsiteX177" fmla="*/ 1138407 w 12192000"/>
              <a:gd name="connsiteY177" fmla="*/ 246567 h 1157500"/>
              <a:gd name="connsiteX178" fmla="*/ 1164931 w 12192000"/>
              <a:gd name="connsiteY178" fmla="*/ 238622 h 1157500"/>
              <a:gd name="connsiteX179" fmla="*/ 1211622 w 12192000"/>
              <a:gd name="connsiteY179" fmla="*/ 220676 h 1157500"/>
              <a:gd name="connsiteX180" fmla="*/ 1274567 w 12192000"/>
              <a:gd name="connsiteY180" fmla="*/ 203380 h 1157500"/>
              <a:gd name="connsiteX181" fmla="*/ 1325029 w 12192000"/>
              <a:gd name="connsiteY181" fmla="*/ 207937 h 1157500"/>
              <a:gd name="connsiteX182" fmla="*/ 1356805 w 12192000"/>
              <a:gd name="connsiteY182" fmla="*/ 203622 h 1157500"/>
              <a:gd name="connsiteX183" fmla="*/ 1468752 w 12192000"/>
              <a:gd name="connsiteY183" fmla="*/ 214604 h 1157500"/>
              <a:gd name="connsiteX184" fmla="*/ 1650750 w 12192000"/>
              <a:gd name="connsiteY184" fmla="*/ 165090 h 1157500"/>
              <a:gd name="connsiteX185" fmla="*/ 1655056 w 12192000"/>
              <a:gd name="connsiteY185" fmla="*/ 172106 h 1157500"/>
              <a:gd name="connsiteX186" fmla="*/ 1683220 w 12192000"/>
              <a:gd name="connsiteY186" fmla="*/ 169652 h 1157500"/>
              <a:gd name="connsiteX187" fmla="*/ 1685599 w 12192000"/>
              <a:gd name="connsiteY187" fmla="*/ 165388 h 1157500"/>
              <a:gd name="connsiteX188" fmla="*/ 1735783 w 12192000"/>
              <a:gd name="connsiteY188" fmla="*/ 177400 h 1157500"/>
              <a:gd name="connsiteX189" fmla="*/ 1797102 w 12192000"/>
              <a:gd name="connsiteY189" fmla="*/ 182289 h 1157500"/>
              <a:gd name="connsiteX190" fmla="*/ 1845638 w 12192000"/>
              <a:gd name="connsiteY190" fmla="*/ 163774 h 1157500"/>
              <a:gd name="connsiteX191" fmla="*/ 1848980 w 12192000"/>
              <a:gd name="connsiteY191" fmla="*/ 167516 h 1157500"/>
              <a:gd name="connsiteX192" fmla="*/ 1880587 w 12192000"/>
              <a:gd name="connsiteY192" fmla="*/ 165506 h 1157500"/>
              <a:gd name="connsiteX193" fmla="*/ 1995803 w 12192000"/>
              <a:gd name="connsiteY193" fmla="*/ 131847 h 1157500"/>
              <a:gd name="connsiteX194" fmla="*/ 2057448 w 12192000"/>
              <a:gd name="connsiteY194" fmla="*/ 128650 h 1157500"/>
              <a:gd name="connsiteX195" fmla="*/ 2119088 w 12192000"/>
              <a:gd name="connsiteY195" fmla="*/ 113508 h 1157500"/>
              <a:gd name="connsiteX196" fmla="*/ 2138831 w 12192000"/>
              <a:gd name="connsiteY196" fmla="*/ 116194 h 1157500"/>
              <a:gd name="connsiteX197" fmla="*/ 2214259 w 12192000"/>
              <a:gd name="connsiteY197" fmla="*/ 110542 h 1157500"/>
              <a:gd name="connsiteX198" fmla="*/ 2264911 w 12192000"/>
              <a:gd name="connsiteY198" fmla="*/ 101639 h 1157500"/>
              <a:gd name="connsiteX199" fmla="*/ 2454058 w 12192000"/>
              <a:gd name="connsiteY199" fmla="*/ 67266 h 1157500"/>
              <a:gd name="connsiteX200" fmla="*/ 2534188 w 12192000"/>
              <a:gd name="connsiteY200" fmla="*/ 63730 h 1157500"/>
              <a:gd name="connsiteX201" fmla="*/ 2616912 w 12192000"/>
              <a:gd name="connsiteY201" fmla="*/ 44757 h 1157500"/>
              <a:gd name="connsiteX202" fmla="*/ 2698592 w 12192000"/>
              <a:gd name="connsiteY202" fmla="*/ 35873 h 1157500"/>
              <a:gd name="connsiteX203" fmla="*/ 2891953 w 12192000"/>
              <a:gd name="connsiteY20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603601 w 12192000"/>
              <a:gd name="connsiteY147" fmla="*/ 193266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488543 w 12192000"/>
              <a:gd name="connsiteY146" fmla="*/ 144736 h 1157500"/>
              <a:gd name="connsiteX147" fmla="*/ 11603601 w 12192000"/>
              <a:gd name="connsiteY147" fmla="*/ 193266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488543 w 12192000"/>
              <a:gd name="connsiteY145" fmla="*/ 144736 h 1157500"/>
              <a:gd name="connsiteX146" fmla="*/ 11603601 w 12192000"/>
              <a:gd name="connsiteY146" fmla="*/ 193266 h 1157500"/>
              <a:gd name="connsiteX147" fmla="*/ 11736204 w 12192000"/>
              <a:gd name="connsiteY147" fmla="*/ 277509 h 1157500"/>
              <a:gd name="connsiteX148" fmla="*/ 11705740 w 12192000"/>
              <a:gd name="connsiteY148" fmla="*/ 250993 h 1157500"/>
              <a:gd name="connsiteX149" fmla="*/ 11819139 w 12192000"/>
              <a:gd name="connsiteY149" fmla="*/ 304143 h 1157500"/>
              <a:gd name="connsiteX150" fmla="*/ 11835615 w 12192000"/>
              <a:gd name="connsiteY150" fmla="*/ 305790 h 1157500"/>
              <a:gd name="connsiteX151" fmla="*/ 11980134 w 12192000"/>
              <a:gd name="connsiteY151" fmla="*/ 321911 h 1157500"/>
              <a:gd name="connsiteX152" fmla="*/ 12174576 w 12192000"/>
              <a:gd name="connsiteY152" fmla="*/ 376108 h 1157500"/>
              <a:gd name="connsiteX153" fmla="*/ 12192000 w 12192000"/>
              <a:gd name="connsiteY153" fmla="*/ 379233 h 1157500"/>
              <a:gd name="connsiteX154" fmla="*/ 12192000 w 12192000"/>
              <a:gd name="connsiteY154" fmla="*/ 1157500 h 1157500"/>
              <a:gd name="connsiteX155" fmla="*/ 0 w 12192000"/>
              <a:gd name="connsiteY155" fmla="*/ 1157500 h 1157500"/>
              <a:gd name="connsiteX156" fmla="*/ 0 w 12192000"/>
              <a:gd name="connsiteY156" fmla="*/ 483545 h 1157500"/>
              <a:gd name="connsiteX157" fmla="*/ 5331 w 12192000"/>
              <a:gd name="connsiteY157" fmla="*/ 482797 h 1157500"/>
              <a:gd name="connsiteX158" fmla="*/ 39902 w 12192000"/>
              <a:gd name="connsiteY158" fmla="*/ 472284 h 1157500"/>
              <a:gd name="connsiteX159" fmla="*/ 117880 w 12192000"/>
              <a:gd name="connsiteY159" fmla="*/ 420956 h 1157500"/>
              <a:gd name="connsiteX160" fmla="*/ 238140 w 12192000"/>
              <a:gd name="connsiteY160" fmla="*/ 379297 h 1157500"/>
              <a:gd name="connsiteX161" fmla="*/ 249589 w 12192000"/>
              <a:gd name="connsiteY161" fmla="*/ 379517 h 1157500"/>
              <a:gd name="connsiteX162" fmla="*/ 296963 w 12192000"/>
              <a:gd name="connsiteY162" fmla="*/ 356102 h 1157500"/>
              <a:gd name="connsiteX163" fmla="*/ 339235 w 12192000"/>
              <a:gd name="connsiteY163" fmla="*/ 324425 h 1157500"/>
              <a:gd name="connsiteX164" fmla="*/ 447152 w 12192000"/>
              <a:gd name="connsiteY164" fmla="*/ 327423 h 1157500"/>
              <a:gd name="connsiteX165" fmla="*/ 475247 w 12192000"/>
              <a:gd name="connsiteY165" fmla="*/ 336714 h 1157500"/>
              <a:gd name="connsiteX166" fmla="*/ 477967 w 12192000"/>
              <a:gd name="connsiteY166" fmla="*/ 337960 h 1157500"/>
              <a:gd name="connsiteX167" fmla="*/ 703732 w 12192000"/>
              <a:gd name="connsiteY167" fmla="*/ 316599 h 1157500"/>
              <a:gd name="connsiteX168" fmla="*/ 853391 w 12192000"/>
              <a:gd name="connsiteY168" fmla="*/ 303591 h 1157500"/>
              <a:gd name="connsiteX169" fmla="*/ 925332 w 12192000"/>
              <a:gd name="connsiteY169" fmla="*/ 298686 h 1157500"/>
              <a:gd name="connsiteX170" fmla="*/ 941286 w 12192000"/>
              <a:gd name="connsiteY170" fmla="*/ 288932 h 1157500"/>
              <a:gd name="connsiteX171" fmla="*/ 950845 w 12192000"/>
              <a:gd name="connsiteY171" fmla="*/ 286595 h 1157500"/>
              <a:gd name="connsiteX172" fmla="*/ 953292 w 12192000"/>
              <a:gd name="connsiteY172" fmla="*/ 280892 h 1157500"/>
              <a:gd name="connsiteX173" fmla="*/ 967499 w 12192000"/>
              <a:gd name="connsiteY173" fmla="*/ 273760 h 1157500"/>
              <a:gd name="connsiteX174" fmla="*/ 1069267 w 12192000"/>
              <a:gd name="connsiteY174" fmla="*/ 262766 h 1157500"/>
              <a:gd name="connsiteX175" fmla="*/ 1138407 w 12192000"/>
              <a:gd name="connsiteY175" fmla="*/ 246567 h 1157500"/>
              <a:gd name="connsiteX176" fmla="*/ 1164931 w 12192000"/>
              <a:gd name="connsiteY176" fmla="*/ 238622 h 1157500"/>
              <a:gd name="connsiteX177" fmla="*/ 1211622 w 12192000"/>
              <a:gd name="connsiteY177" fmla="*/ 220676 h 1157500"/>
              <a:gd name="connsiteX178" fmla="*/ 1274567 w 12192000"/>
              <a:gd name="connsiteY178" fmla="*/ 203380 h 1157500"/>
              <a:gd name="connsiteX179" fmla="*/ 1325029 w 12192000"/>
              <a:gd name="connsiteY179" fmla="*/ 207937 h 1157500"/>
              <a:gd name="connsiteX180" fmla="*/ 1356805 w 12192000"/>
              <a:gd name="connsiteY180" fmla="*/ 203622 h 1157500"/>
              <a:gd name="connsiteX181" fmla="*/ 1468752 w 12192000"/>
              <a:gd name="connsiteY181" fmla="*/ 214604 h 1157500"/>
              <a:gd name="connsiteX182" fmla="*/ 1650750 w 12192000"/>
              <a:gd name="connsiteY182" fmla="*/ 165090 h 1157500"/>
              <a:gd name="connsiteX183" fmla="*/ 1655056 w 12192000"/>
              <a:gd name="connsiteY183" fmla="*/ 172106 h 1157500"/>
              <a:gd name="connsiteX184" fmla="*/ 1683220 w 12192000"/>
              <a:gd name="connsiteY184" fmla="*/ 169652 h 1157500"/>
              <a:gd name="connsiteX185" fmla="*/ 1685599 w 12192000"/>
              <a:gd name="connsiteY185" fmla="*/ 165388 h 1157500"/>
              <a:gd name="connsiteX186" fmla="*/ 1735783 w 12192000"/>
              <a:gd name="connsiteY186" fmla="*/ 177400 h 1157500"/>
              <a:gd name="connsiteX187" fmla="*/ 1797102 w 12192000"/>
              <a:gd name="connsiteY187" fmla="*/ 182289 h 1157500"/>
              <a:gd name="connsiteX188" fmla="*/ 1845638 w 12192000"/>
              <a:gd name="connsiteY188" fmla="*/ 163774 h 1157500"/>
              <a:gd name="connsiteX189" fmla="*/ 1848980 w 12192000"/>
              <a:gd name="connsiteY189" fmla="*/ 167516 h 1157500"/>
              <a:gd name="connsiteX190" fmla="*/ 1880587 w 12192000"/>
              <a:gd name="connsiteY190" fmla="*/ 165506 h 1157500"/>
              <a:gd name="connsiteX191" fmla="*/ 1995803 w 12192000"/>
              <a:gd name="connsiteY191" fmla="*/ 131847 h 1157500"/>
              <a:gd name="connsiteX192" fmla="*/ 2057448 w 12192000"/>
              <a:gd name="connsiteY192" fmla="*/ 128650 h 1157500"/>
              <a:gd name="connsiteX193" fmla="*/ 2119088 w 12192000"/>
              <a:gd name="connsiteY193" fmla="*/ 113508 h 1157500"/>
              <a:gd name="connsiteX194" fmla="*/ 2138831 w 12192000"/>
              <a:gd name="connsiteY194" fmla="*/ 116194 h 1157500"/>
              <a:gd name="connsiteX195" fmla="*/ 2214259 w 12192000"/>
              <a:gd name="connsiteY195" fmla="*/ 110542 h 1157500"/>
              <a:gd name="connsiteX196" fmla="*/ 2264911 w 12192000"/>
              <a:gd name="connsiteY196" fmla="*/ 101639 h 1157500"/>
              <a:gd name="connsiteX197" fmla="*/ 2454058 w 12192000"/>
              <a:gd name="connsiteY197" fmla="*/ 67266 h 1157500"/>
              <a:gd name="connsiteX198" fmla="*/ 2534188 w 12192000"/>
              <a:gd name="connsiteY198" fmla="*/ 63730 h 1157500"/>
              <a:gd name="connsiteX199" fmla="*/ 2616912 w 12192000"/>
              <a:gd name="connsiteY199" fmla="*/ 44757 h 1157500"/>
              <a:gd name="connsiteX200" fmla="*/ 2698592 w 12192000"/>
              <a:gd name="connsiteY200" fmla="*/ 35873 h 1157500"/>
              <a:gd name="connsiteX201" fmla="*/ 2891953 w 12192000"/>
              <a:gd name="connsiteY201" fmla="*/ 28541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200" fmla="*/ 11293091 w 12192000"/>
              <a:gd name="connsiteY200" fmla="*/ 92042 h 1157500"/>
              <a:gd name="connsiteX201" fmla="*/ 11402389 w 12192000"/>
              <a:gd name="connsiteY201" fmla="*/ 189282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200" fmla="*/ 11293091 w 12192000"/>
              <a:gd name="connsiteY200" fmla="*/ 92042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488543 w 12192000"/>
              <a:gd name="connsiteY2" fmla="*/ 144736 h 1157500"/>
              <a:gd name="connsiteX3" fmla="*/ 11603601 w 12192000"/>
              <a:gd name="connsiteY3" fmla="*/ 193266 h 1157500"/>
              <a:gd name="connsiteX4" fmla="*/ 11736204 w 12192000"/>
              <a:gd name="connsiteY4" fmla="*/ 277509 h 1157500"/>
              <a:gd name="connsiteX5" fmla="*/ 11705740 w 12192000"/>
              <a:gd name="connsiteY5" fmla="*/ 250993 h 1157500"/>
              <a:gd name="connsiteX6" fmla="*/ 11819139 w 12192000"/>
              <a:gd name="connsiteY6" fmla="*/ 304143 h 1157500"/>
              <a:gd name="connsiteX7" fmla="*/ 11835615 w 12192000"/>
              <a:gd name="connsiteY7" fmla="*/ 305790 h 1157500"/>
              <a:gd name="connsiteX8" fmla="*/ 11980134 w 12192000"/>
              <a:gd name="connsiteY8" fmla="*/ 321911 h 1157500"/>
              <a:gd name="connsiteX9" fmla="*/ 12174576 w 12192000"/>
              <a:gd name="connsiteY9" fmla="*/ 376108 h 1157500"/>
              <a:gd name="connsiteX10" fmla="*/ 12192000 w 12192000"/>
              <a:gd name="connsiteY10" fmla="*/ 379233 h 1157500"/>
              <a:gd name="connsiteX11" fmla="*/ 12192000 w 12192000"/>
              <a:gd name="connsiteY11" fmla="*/ 1157500 h 1157500"/>
              <a:gd name="connsiteX12" fmla="*/ 0 w 12192000"/>
              <a:gd name="connsiteY12" fmla="*/ 1157500 h 1157500"/>
              <a:gd name="connsiteX13" fmla="*/ 0 w 12192000"/>
              <a:gd name="connsiteY13" fmla="*/ 483545 h 1157500"/>
              <a:gd name="connsiteX14" fmla="*/ 5331 w 12192000"/>
              <a:gd name="connsiteY14" fmla="*/ 482797 h 1157500"/>
              <a:gd name="connsiteX15" fmla="*/ 39902 w 12192000"/>
              <a:gd name="connsiteY15" fmla="*/ 472284 h 1157500"/>
              <a:gd name="connsiteX16" fmla="*/ 117880 w 12192000"/>
              <a:gd name="connsiteY16" fmla="*/ 420956 h 1157500"/>
              <a:gd name="connsiteX17" fmla="*/ 238140 w 12192000"/>
              <a:gd name="connsiteY17" fmla="*/ 379297 h 1157500"/>
              <a:gd name="connsiteX18" fmla="*/ 249589 w 12192000"/>
              <a:gd name="connsiteY18" fmla="*/ 379517 h 1157500"/>
              <a:gd name="connsiteX19" fmla="*/ 296963 w 12192000"/>
              <a:gd name="connsiteY19" fmla="*/ 356102 h 1157500"/>
              <a:gd name="connsiteX20" fmla="*/ 339235 w 12192000"/>
              <a:gd name="connsiteY20" fmla="*/ 324425 h 1157500"/>
              <a:gd name="connsiteX21" fmla="*/ 447152 w 12192000"/>
              <a:gd name="connsiteY21" fmla="*/ 327423 h 1157500"/>
              <a:gd name="connsiteX22" fmla="*/ 475247 w 12192000"/>
              <a:gd name="connsiteY22" fmla="*/ 336714 h 1157500"/>
              <a:gd name="connsiteX23" fmla="*/ 477967 w 12192000"/>
              <a:gd name="connsiteY23" fmla="*/ 337960 h 1157500"/>
              <a:gd name="connsiteX24" fmla="*/ 703732 w 12192000"/>
              <a:gd name="connsiteY24" fmla="*/ 316599 h 1157500"/>
              <a:gd name="connsiteX25" fmla="*/ 853391 w 12192000"/>
              <a:gd name="connsiteY25" fmla="*/ 303591 h 1157500"/>
              <a:gd name="connsiteX26" fmla="*/ 925332 w 12192000"/>
              <a:gd name="connsiteY26" fmla="*/ 298686 h 1157500"/>
              <a:gd name="connsiteX27" fmla="*/ 941286 w 12192000"/>
              <a:gd name="connsiteY27" fmla="*/ 288932 h 1157500"/>
              <a:gd name="connsiteX28" fmla="*/ 950845 w 12192000"/>
              <a:gd name="connsiteY28" fmla="*/ 286595 h 1157500"/>
              <a:gd name="connsiteX29" fmla="*/ 953292 w 12192000"/>
              <a:gd name="connsiteY29" fmla="*/ 280892 h 1157500"/>
              <a:gd name="connsiteX30" fmla="*/ 967499 w 12192000"/>
              <a:gd name="connsiteY30" fmla="*/ 273760 h 1157500"/>
              <a:gd name="connsiteX31" fmla="*/ 1069267 w 12192000"/>
              <a:gd name="connsiteY31" fmla="*/ 262766 h 1157500"/>
              <a:gd name="connsiteX32" fmla="*/ 1138407 w 12192000"/>
              <a:gd name="connsiteY32" fmla="*/ 246567 h 1157500"/>
              <a:gd name="connsiteX33" fmla="*/ 1164931 w 12192000"/>
              <a:gd name="connsiteY33" fmla="*/ 238622 h 1157500"/>
              <a:gd name="connsiteX34" fmla="*/ 1211622 w 12192000"/>
              <a:gd name="connsiteY34" fmla="*/ 220676 h 1157500"/>
              <a:gd name="connsiteX35" fmla="*/ 1274567 w 12192000"/>
              <a:gd name="connsiteY35" fmla="*/ 203380 h 1157500"/>
              <a:gd name="connsiteX36" fmla="*/ 1325029 w 12192000"/>
              <a:gd name="connsiteY36" fmla="*/ 207937 h 1157500"/>
              <a:gd name="connsiteX37" fmla="*/ 1356805 w 12192000"/>
              <a:gd name="connsiteY37" fmla="*/ 203622 h 1157500"/>
              <a:gd name="connsiteX38" fmla="*/ 1468752 w 12192000"/>
              <a:gd name="connsiteY38" fmla="*/ 214604 h 1157500"/>
              <a:gd name="connsiteX39" fmla="*/ 1650750 w 12192000"/>
              <a:gd name="connsiteY39" fmla="*/ 165090 h 1157500"/>
              <a:gd name="connsiteX40" fmla="*/ 1655056 w 12192000"/>
              <a:gd name="connsiteY40" fmla="*/ 172106 h 1157500"/>
              <a:gd name="connsiteX41" fmla="*/ 1683220 w 12192000"/>
              <a:gd name="connsiteY41" fmla="*/ 169652 h 1157500"/>
              <a:gd name="connsiteX42" fmla="*/ 1685599 w 12192000"/>
              <a:gd name="connsiteY42" fmla="*/ 165388 h 1157500"/>
              <a:gd name="connsiteX43" fmla="*/ 1735783 w 12192000"/>
              <a:gd name="connsiteY43" fmla="*/ 177400 h 1157500"/>
              <a:gd name="connsiteX44" fmla="*/ 1797102 w 12192000"/>
              <a:gd name="connsiteY44" fmla="*/ 182289 h 1157500"/>
              <a:gd name="connsiteX45" fmla="*/ 1845638 w 12192000"/>
              <a:gd name="connsiteY45" fmla="*/ 163774 h 1157500"/>
              <a:gd name="connsiteX46" fmla="*/ 1848980 w 12192000"/>
              <a:gd name="connsiteY46" fmla="*/ 167516 h 1157500"/>
              <a:gd name="connsiteX47" fmla="*/ 1880587 w 12192000"/>
              <a:gd name="connsiteY47" fmla="*/ 165506 h 1157500"/>
              <a:gd name="connsiteX48" fmla="*/ 1995803 w 12192000"/>
              <a:gd name="connsiteY48" fmla="*/ 131847 h 1157500"/>
              <a:gd name="connsiteX49" fmla="*/ 2057448 w 12192000"/>
              <a:gd name="connsiteY49" fmla="*/ 128650 h 1157500"/>
              <a:gd name="connsiteX50" fmla="*/ 2119088 w 12192000"/>
              <a:gd name="connsiteY50" fmla="*/ 113508 h 1157500"/>
              <a:gd name="connsiteX51" fmla="*/ 2138831 w 12192000"/>
              <a:gd name="connsiteY51" fmla="*/ 116194 h 1157500"/>
              <a:gd name="connsiteX52" fmla="*/ 2214259 w 12192000"/>
              <a:gd name="connsiteY52" fmla="*/ 110542 h 1157500"/>
              <a:gd name="connsiteX53" fmla="*/ 2264911 w 12192000"/>
              <a:gd name="connsiteY53" fmla="*/ 101639 h 1157500"/>
              <a:gd name="connsiteX54" fmla="*/ 2454058 w 12192000"/>
              <a:gd name="connsiteY54" fmla="*/ 67266 h 1157500"/>
              <a:gd name="connsiteX55" fmla="*/ 2534188 w 12192000"/>
              <a:gd name="connsiteY55" fmla="*/ 63730 h 1157500"/>
              <a:gd name="connsiteX56" fmla="*/ 2616912 w 12192000"/>
              <a:gd name="connsiteY56" fmla="*/ 44757 h 1157500"/>
              <a:gd name="connsiteX57" fmla="*/ 2698592 w 12192000"/>
              <a:gd name="connsiteY57" fmla="*/ 35873 h 1157500"/>
              <a:gd name="connsiteX58" fmla="*/ 2891953 w 12192000"/>
              <a:gd name="connsiteY58" fmla="*/ 28541 h 1157500"/>
              <a:gd name="connsiteX59" fmla="*/ 3052621 w 12192000"/>
              <a:gd name="connsiteY59" fmla="*/ 7598 h 1157500"/>
              <a:gd name="connsiteX60" fmla="*/ 3145220 w 12192000"/>
              <a:gd name="connsiteY60" fmla="*/ 9845 h 1157500"/>
              <a:gd name="connsiteX61" fmla="*/ 3233309 w 12192000"/>
              <a:gd name="connsiteY61" fmla="*/ 2536 h 1157500"/>
              <a:gd name="connsiteX62" fmla="*/ 3320851 w 12192000"/>
              <a:gd name="connsiteY62" fmla="*/ 12470 h 1157500"/>
              <a:gd name="connsiteX63" fmla="*/ 3394552 w 12192000"/>
              <a:gd name="connsiteY63" fmla="*/ 31847 h 1157500"/>
              <a:gd name="connsiteX64" fmla="*/ 3462252 w 12192000"/>
              <a:gd name="connsiteY64" fmla="*/ 62214 h 1157500"/>
              <a:gd name="connsiteX65" fmla="*/ 3504799 w 12192000"/>
              <a:gd name="connsiteY65" fmla="*/ 86931 h 1157500"/>
              <a:gd name="connsiteX66" fmla="*/ 3568807 w 12192000"/>
              <a:gd name="connsiteY66" fmla="*/ 78125 h 1157500"/>
              <a:gd name="connsiteX67" fmla="*/ 3571993 w 12192000"/>
              <a:gd name="connsiteY67" fmla="*/ 80673 h 1157500"/>
              <a:gd name="connsiteX68" fmla="*/ 3590879 w 12192000"/>
              <a:gd name="connsiteY68" fmla="*/ 93683 h 1157500"/>
              <a:gd name="connsiteX69" fmla="*/ 3623973 w 12192000"/>
              <a:gd name="connsiteY69" fmla="*/ 86652 h 1157500"/>
              <a:gd name="connsiteX70" fmla="*/ 3636728 w 12192000"/>
              <a:gd name="connsiteY70" fmla="*/ 91587 h 1157500"/>
              <a:gd name="connsiteX71" fmla="*/ 3676976 w 12192000"/>
              <a:gd name="connsiteY71" fmla="*/ 90168 h 1157500"/>
              <a:gd name="connsiteX72" fmla="*/ 3722653 w 12192000"/>
              <a:gd name="connsiteY72" fmla="*/ 108931 h 1157500"/>
              <a:gd name="connsiteX73" fmla="*/ 3775112 w 12192000"/>
              <a:gd name="connsiteY73" fmla="*/ 92538 h 1157500"/>
              <a:gd name="connsiteX74" fmla="*/ 3932956 w 12192000"/>
              <a:gd name="connsiteY74" fmla="*/ 115905 h 1157500"/>
              <a:gd name="connsiteX75" fmla="*/ 4100593 w 12192000"/>
              <a:gd name="connsiteY75" fmla="*/ 157402 h 1157500"/>
              <a:gd name="connsiteX76" fmla="*/ 4316364 w 12192000"/>
              <a:gd name="connsiteY76" fmla="*/ 171021 h 1157500"/>
              <a:gd name="connsiteX77" fmla="*/ 4387387 w 12192000"/>
              <a:gd name="connsiteY77" fmla="*/ 157928 h 1157500"/>
              <a:gd name="connsiteX78" fmla="*/ 4427957 w 12192000"/>
              <a:gd name="connsiteY78" fmla="*/ 171094 h 1157500"/>
              <a:gd name="connsiteX79" fmla="*/ 4502291 w 12192000"/>
              <a:gd name="connsiteY79" fmla="*/ 181765 h 1157500"/>
              <a:gd name="connsiteX80" fmla="*/ 4600771 w 12192000"/>
              <a:gd name="connsiteY80" fmla="*/ 205711 h 1157500"/>
              <a:gd name="connsiteX81" fmla="*/ 4644102 w 12192000"/>
              <a:gd name="connsiteY81" fmla="*/ 203931 h 1157500"/>
              <a:gd name="connsiteX82" fmla="*/ 4652752 w 12192000"/>
              <a:gd name="connsiteY82" fmla="*/ 204470 h 1157500"/>
              <a:gd name="connsiteX83" fmla="*/ 4652896 w 12192000"/>
              <a:gd name="connsiteY83" fmla="*/ 204854 h 1157500"/>
              <a:gd name="connsiteX84" fmla="*/ 4685303 w 12192000"/>
              <a:gd name="connsiteY84" fmla="*/ 206507 h 1157500"/>
              <a:gd name="connsiteX85" fmla="*/ 4690886 w 12192000"/>
              <a:gd name="connsiteY85" fmla="*/ 209335 h 1157500"/>
              <a:gd name="connsiteX86" fmla="*/ 4725430 w 12192000"/>
              <a:gd name="connsiteY86" fmla="*/ 232300 h 1157500"/>
              <a:gd name="connsiteX87" fmla="*/ 4800051 w 12192000"/>
              <a:gd name="connsiteY87" fmla="*/ 224667 h 1157500"/>
              <a:gd name="connsiteX88" fmla="*/ 4875115 w 12192000"/>
              <a:gd name="connsiteY88" fmla="*/ 257918 h 1157500"/>
              <a:gd name="connsiteX89" fmla="*/ 4936450 w 12192000"/>
              <a:gd name="connsiteY89" fmla="*/ 274470 h 1157500"/>
              <a:gd name="connsiteX90" fmla="*/ 5030961 w 12192000"/>
              <a:gd name="connsiteY90" fmla="*/ 299480 h 1157500"/>
              <a:gd name="connsiteX91" fmla="*/ 5082734 w 12192000"/>
              <a:gd name="connsiteY91" fmla="*/ 302149 h 1157500"/>
              <a:gd name="connsiteX92" fmla="*/ 5138799 w 12192000"/>
              <a:gd name="connsiteY92" fmla="*/ 297368 h 1157500"/>
              <a:gd name="connsiteX93" fmla="*/ 5259695 w 12192000"/>
              <a:gd name="connsiteY93" fmla="*/ 324044 h 1157500"/>
              <a:gd name="connsiteX94" fmla="*/ 5359642 w 12192000"/>
              <a:gd name="connsiteY94" fmla="*/ 334143 h 1157500"/>
              <a:gd name="connsiteX95" fmla="*/ 5372918 w 12192000"/>
              <a:gd name="connsiteY95" fmla="*/ 330402 h 1157500"/>
              <a:gd name="connsiteX96" fmla="*/ 5396084 w 12192000"/>
              <a:gd name="connsiteY96" fmla="*/ 321836 h 1157500"/>
              <a:gd name="connsiteX97" fmla="*/ 5414292 w 12192000"/>
              <a:gd name="connsiteY97" fmla="*/ 314431 h 1157500"/>
              <a:gd name="connsiteX98" fmla="*/ 5487276 w 12192000"/>
              <a:gd name="connsiteY98" fmla="*/ 300918 h 1157500"/>
              <a:gd name="connsiteX99" fmla="*/ 5612716 w 12192000"/>
              <a:gd name="connsiteY99" fmla="*/ 301686 h 1157500"/>
              <a:gd name="connsiteX100" fmla="*/ 5864813 w 12192000"/>
              <a:gd name="connsiteY100" fmla="*/ 251420 h 1157500"/>
              <a:gd name="connsiteX101" fmla="*/ 6151392 w 12192000"/>
              <a:gd name="connsiteY101" fmla="*/ 219300 h 1157500"/>
              <a:gd name="connsiteX102" fmla="*/ 6209396 w 12192000"/>
              <a:gd name="connsiteY102" fmla="*/ 214037 h 1157500"/>
              <a:gd name="connsiteX103" fmla="*/ 6269898 w 12192000"/>
              <a:gd name="connsiteY103" fmla="*/ 219868 h 1157500"/>
              <a:gd name="connsiteX104" fmla="*/ 6352373 w 12192000"/>
              <a:gd name="connsiteY104" fmla="*/ 202729 h 1157500"/>
              <a:gd name="connsiteX105" fmla="*/ 6353759 w 12192000"/>
              <a:gd name="connsiteY105" fmla="*/ 202703 h 1157500"/>
              <a:gd name="connsiteX106" fmla="*/ 6363346 w 12192000"/>
              <a:gd name="connsiteY106" fmla="*/ 190268 h 1157500"/>
              <a:gd name="connsiteX107" fmla="*/ 6400681 w 12192000"/>
              <a:gd name="connsiteY107" fmla="*/ 197970 h 1157500"/>
              <a:gd name="connsiteX108" fmla="*/ 6402041 w 12192000"/>
              <a:gd name="connsiteY108" fmla="*/ 200641 h 1157500"/>
              <a:gd name="connsiteX109" fmla="*/ 6502019 w 12192000"/>
              <a:gd name="connsiteY109" fmla="*/ 192356 h 1157500"/>
              <a:gd name="connsiteX110" fmla="*/ 6518229 w 12192000"/>
              <a:gd name="connsiteY110" fmla="*/ 191407 h 1157500"/>
              <a:gd name="connsiteX111" fmla="*/ 6595639 w 12192000"/>
              <a:gd name="connsiteY111" fmla="*/ 168164 h 1157500"/>
              <a:gd name="connsiteX112" fmla="*/ 6692265 w 12192000"/>
              <a:gd name="connsiteY112" fmla="*/ 164829 h 1157500"/>
              <a:gd name="connsiteX113" fmla="*/ 6697219 w 12192000"/>
              <a:gd name="connsiteY113" fmla="*/ 165301 h 1157500"/>
              <a:gd name="connsiteX114" fmla="*/ 6713656 w 12192000"/>
              <a:gd name="connsiteY114" fmla="*/ 153600 h 1157500"/>
              <a:gd name="connsiteX115" fmla="*/ 6714383 w 12192000"/>
              <a:gd name="connsiteY115" fmla="*/ 150425 h 1157500"/>
              <a:gd name="connsiteX116" fmla="*/ 6774793 w 12192000"/>
              <a:gd name="connsiteY116" fmla="*/ 159713 h 1157500"/>
              <a:gd name="connsiteX117" fmla="*/ 6782112 w 12192000"/>
              <a:gd name="connsiteY117" fmla="*/ 155255 h 1157500"/>
              <a:gd name="connsiteX118" fmla="*/ 6878958 w 12192000"/>
              <a:gd name="connsiteY118" fmla="*/ 180824 h 1157500"/>
              <a:gd name="connsiteX119" fmla="*/ 6894439 w 12192000"/>
              <a:gd name="connsiteY119" fmla="*/ 177642 h 1157500"/>
              <a:gd name="connsiteX120" fmla="*/ 6963220 w 12192000"/>
              <a:gd name="connsiteY120" fmla="*/ 167304 h 1157500"/>
              <a:gd name="connsiteX121" fmla="*/ 6976706 w 12192000"/>
              <a:gd name="connsiteY121" fmla="*/ 170894 h 1157500"/>
              <a:gd name="connsiteX122" fmla="*/ 6987064 w 12192000"/>
              <a:gd name="connsiteY122" fmla="*/ 160402 h 1157500"/>
              <a:gd name="connsiteX123" fmla="*/ 7058714 w 12192000"/>
              <a:gd name="connsiteY123" fmla="*/ 175992 h 1157500"/>
              <a:gd name="connsiteX124" fmla="*/ 7060499 w 12192000"/>
              <a:gd name="connsiteY124" fmla="*/ 176063 h 1157500"/>
              <a:gd name="connsiteX125" fmla="*/ 7176563 w 12192000"/>
              <a:gd name="connsiteY125" fmla="*/ 173244 h 1157500"/>
              <a:gd name="connsiteX126" fmla="*/ 7205529 w 12192000"/>
              <a:gd name="connsiteY126" fmla="*/ 181011 h 1157500"/>
              <a:gd name="connsiteX127" fmla="*/ 7310118 w 12192000"/>
              <a:gd name="connsiteY127" fmla="*/ 162605 h 1157500"/>
              <a:gd name="connsiteX128" fmla="*/ 7673859 w 12192000"/>
              <a:gd name="connsiteY128" fmla="*/ 150336 h 1157500"/>
              <a:gd name="connsiteX129" fmla="*/ 7692748 w 12192000"/>
              <a:gd name="connsiteY129" fmla="*/ 161537 h 1157500"/>
              <a:gd name="connsiteX130" fmla="*/ 7756672 w 12192000"/>
              <a:gd name="connsiteY130" fmla="*/ 157372 h 1157500"/>
              <a:gd name="connsiteX131" fmla="*/ 7974189 w 12192000"/>
              <a:gd name="connsiteY131" fmla="*/ 154819 h 1157500"/>
              <a:gd name="connsiteX132" fmla="*/ 8101969 w 12192000"/>
              <a:gd name="connsiteY132" fmla="*/ 144495 h 1157500"/>
              <a:gd name="connsiteX133" fmla="*/ 8106826 w 12192000"/>
              <a:gd name="connsiteY133" fmla="*/ 139853 h 1157500"/>
              <a:gd name="connsiteX134" fmla="*/ 8162058 w 12192000"/>
              <a:gd name="connsiteY134" fmla="*/ 96704 h 1157500"/>
              <a:gd name="connsiteX135" fmla="*/ 8184568 w 12192000"/>
              <a:gd name="connsiteY135" fmla="*/ 93990 h 1157500"/>
              <a:gd name="connsiteX136" fmla="*/ 8228227 w 12192000"/>
              <a:gd name="connsiteY136" fmla="*/ 105972 h 1157500"/>
              <a:gd name="connsiteX137" fmla="*/ 8237963 w 12192000"/>
              <a:gd name="connsiteY137" fmla="*/ 106996 h 1157500"/>
              <a:gd name="connsiteX138" fmla="*/ 8248358 w 12192000"/>
              <a:gd name="connsiteY138" fmla="*/ 106062 h 1157500"/>
              <a:gd name="connsiteX139" fmla="*/ 8249309 w 12192000"/>
              <a:gd name="connsiteY139" fmla="*/ 106698 h 1157500"/>
              <a:gd name="connsiteX140" fmla="*/ 8249997 w 12192000"/>
              <a:gd name="connsiteY140" fmla="*/ 105915 h 1157500"/>
              <a:gd name="connsiteX141" fmla="*/ 8272162 w 12192000"/>
              <a:gd name="connsiteY141" fmla="*/ 103924 h 1157500"/>
              <a:gd name="connsiteX142" fmla="*/ 8292349 w 12192000"/>
              <a:gd name="connsiteY142" fmla="*/ 97480 h 1157500"/>
              <a:gd name="connsiteX143" fmla="*/ 8307239 w 12192000"/>
              <a:gd name="connsiteY143" fmla="*/ 94591 h 1157500"/>
              <a:gd name="connsiteX144" fmla="*/ 8339282 w 12192000"/>
              <a:gd name="connsiteY144" fmla="*/ 108942 h 1157500"/>
              <a:gd name="connsiteX145" fmla="*/ 8346156 w 12192000"/>
              <a:gd name="connsiteY145" fmla="*/ 111227 h 1157500"/>
              <a:gd name="connsiteX146" fmla="*/ 8346467 w 12192000"/>
              <a:gd name="connsiteY146" fmla="*/ 111024 h 1157500"/>
              <a:gd name="connsiteX147" fmla="*/ 8354069 w 12192000"/>
              <a:gd name="connsiteY147" fmla="*/ 112942 h 1157500"/>
              <a:gd name="connsiteX148" fmla="*/ 8358687 w 12192000"/>
              <a:gd name="connsiteY148" fmla="*/ 115393 h 1157500"/>
              <a:gd name="connsiteX149" fmla="*/ 8433385 w 12192000"/>
              <a:gd name="connsiteY149" fmla="*/ 99669 h 1157500"/>
              <a:gd name="connsiteX150" fmla="*/ 8533779 w 12192000"/>
              <a:gd name="connsiteY150" fmla="*/ 98374 h 1157500"/>
              <a:gd name="connsiteX151" fmla="*/ 8632833 w 12192000"/>
              <a:gd name="connsiteY151" fmla="*/ 100532 h 1157500"/>
              <a:gd name="connsiteX152" fmla="*/ 8668523 w 12192000"/>
              <a:gd name="connsiteY152" fmla="*/ 102979 h 1157500"/>
              <a:gd name="connsiteX153" fmla="*/ 8732893 w 12192000"/>
              <a:gd name="connsiteY153" fmla="*/ 99991 h 1157500"/>
              <a:gd name="connsiteX154" fmla="*/ 8764071 w 12192000"/>
              <a:gd name="connsiteY154" fmla="*/ 94587 h 1157500"/>
              <a:gd name="connsiteX155" fmla="*/ 8767004 w 12192000"/>
              <a:gd name="connsiteY155" fmla="*/ 91519 h 1157500"/>
              <a:gd name="connsiteX156" fmla="*/ 8772553 w 12192000"/>
              <a:gd name="connsiteY156" fmla="*/ 90314 h 1157500"/>
              <a:gd name="connsiteX157" fmla="*/ 8787201 w 12192000"/>
              <a:gd name="connsiteY157" fmla="*/ 92033 h 1157500"/>
              <a:gd name="connsiteX158" fmla="*/ 8792624 w 12192000"/>
              <a:gd name="connsiteY158" fmla="*/ 93503 h 1157500"/>
              <a:gd name="connsiteX159" fmla="*/ 8800741 w 12192000"/>
              <a:gd name="connsiteY159" fmla="*/ 93897 h 1157500"/>
              <a:gd name="connsiteX160" fmla="*/ 8800966 w 12192000"/>
              <a:gd name="connsiteY160" fmla="*/ 93645 h 1157500"/>
              <a:gd name="connsiteX161" fmla="*/ 8808513 w 12192000"/>
              <a:gd name="connsiteY161" fmla="*/ 94530 h 1157500"/>
              <a:gd name="connsiteX162" fmla="*/ 8845110 w 12192000"/>
              <a:gd name="connsiteY162" fmla="*/ 102179 h 1157500"/>
              <a:gd name="connsiteX163" fmla="*/ 8917529 w 12192000"/>
              <a:gd name="connsiteY163" fmla="*/ 76373 h 1157500"/>
              <a:gd name="connsiteX164" fmla="*/ 9026654 w 12192000"/>
              <a:gd name="connsiteY164" fmla="*/ 93420 h 1157500"/>
              <a:gd name="connsiteX165" fmla="*/ 9088505 w 12192000"/>
              <a:gd name="connsiteY165" fmla="*/ 113002 h 1157500"/>
              <a:gd name="connsiteX166" fmla="*/ 9203241 w 12192000"/>
              <a:gd name="connsiteY166" fmla="*/ 111713 h 1157500"/>
              <a:gd name="connsiteX167" fmla="*/ 9415584 w 12192000"/>
              <a:gd name="connsiteY167" fmla="*/ 157156 h 1157500"/>
              <a:gd name="connsiteX168" fmla="*/ 9505102 w 12192000"/>
              <a:gd name="connsiteY168" fmla="*/ 141042 h 1157500"/>
              <a:gd name="connsiteX169" fmla="*/ 9643040 w 12192000"/>
              <a:gd name="connsiteY169" fmla="*/ 158233 h 1157500"/>
              <a:gd name="connsiteX170" fmla="*/ 9762999 w 12192000"/>
              <a:gd name="connsiteY170" fmla="*/ 162623 h 1157500"/>
              <a:gd name="connsiteX171" fmla="*/ 9776183 w 12192000"/>
              <a:gd name="connsiteY171" fmla="*/ 162191 h 1157500"/>
              <a:gd name="connsiteX172" fmla="*/ 9780532 w 12192000"/>
              <a:gd name="connsiteY172" fmla="*/ 155823 h 1157500"/>
              <a:gd name="connsiteX173" fmla="*/ 9910588 w 12192000"/>
              <a:gd name="connsiteY173" fmla="*/ 154327 h 1157500"/>
              <a:gd name="connsiteX174" fmla="*/ 9924173 w 12192000"/>
              <a:gd name="connsiteY174" fmla="*/ 158591 h 1157500"/>
              <a:gd name="connsiteX175" fmla="*/ 10010969 w 12192000"/>
              <a:gd name="connsiteY175" fmla="*/ 155802 h 1157500"/>
              <a:gd name="connsiteX176" fmla="*/ 10070699 w 12192000"/>
              <a:gd name="connsiteY176" fmla="*/ 157854 h 1157500"/>
              <a:gd name="connsiteX177" fmla="*/ 10155104 w 12192000"/>
              <a:gd name="connsiteY177" fmla="*/ 151613 h 1157500"/>
              <a:gd name="connsiteX178" fmla="*/ 10250982 w 12192000"/>
              <a:gd name="connsiteY178" fmla="*/ 128642 h 1157500"/>
              <a:gd name="connsiteX179" fmla="*/ 10343301 w 12192000"/>
              <a:gd name="connsiteY179" fmla="*/ 90884 h 1157500"/>
              <a:gd name="connsiteX180" fmla="*/ 10366625 w 12192000"/>
              <a:gd name="connsiteY180" fmla="*/ 79428 h 1157500"/>
              <a:gd name="connsiteX181" fmla="*/ 10433505 w 12192000"/>
              <a:gd name="connsiteY181" fmla="*/ 65000 h 1157500"/>
              <a:gd name="connsiteX182" fmla="*/ 10547510 w 12192000"/>
              <a:gd name="connsiteY182" fmla="*/ 47246 h 1157500"/>
              <a:gd name="connsiteX183" fmla="*/ 10588150 w 12192000"/>
              <a:gd name="connsiteY183" fmla="*/ 32287 h 1157500"/>
              <a:gd name="connsiteX184" fmla="*/ 10589457 w 12192000"/>
              <a:gd name="connsiteY184" fmla="*/ 25296 h 1157500"/>
              <a:gd name="connsiteX185" fmla="*/ 10699976 w 12192000"/>
              <a:gd name="connsiteY185" fmla="*/ 43345 h 1157500"/>
              <a:gd name="connsiteX186" fmla="*/ 10812237 w 12192000"/>
              <a:gd name="connsiteY186" fmla="*/ 46327 h 1157500"/>
              <a:gd name="connsiteX187" fmla="*/ 10869837 w 12192000"/>
              <a:gd name="connsiteY187" fmla="*/ 65795 h 1157500"/>
              <a:gd name="connsiteX188" fmla="*/ 10881770 w 12192000"/>
              <a:gd name="connsiteY188" fmla="*/ 73672 h 1157500"/>
              <a:gd name="connsiteX189" fmla="*/ 10896899 w 12192000"/>
              <a:gd name="connsiteY189" fmla="*/ 70731 h 1157500"/>
              <a:gd name="connsiteX190" fmla="*/ 10901748 w 12192000"/>
              <a:gd name="connsiteY190" fmla="*/ 66352 h 1157500"/>
              <a:gd name="connsiteX191" fmla="*/ 10947419 w 12192000"/>
              <a:gd name="connsiteY191" fmla="*/ 83316 h 1157500"/>
              <a:gd name="connsiteX192" fmla="*/ 10953034 w 12192000"/>
              <a:gd name="connsiteY192" fmla="*/ 84438 h 1157500"/>
              <a:gd name="connsiteX193" fmla="*/ 10992070 w 12192000"/>
              <a:gd name="connsiteY193" fmla="*/ 88841 h 1157500"/>
              <a:gd name="connsiteX194" fmla="*/ 11112372 w 12192000"/>
              <a:gd name="connsiteY194" fmla="*/ 82247 h 1157500"/>
              <a:gd name="connsiteX195" fmla="*/ 11147719 w 12192000"/>
              <a:gd name="connsiteY195" fmla="*/ 80560 h 1157500"/>
              <a:gd name="connsiteX196" fmla="*/ 11172617 w 12192000"/>
              <a:gd name="connsiteY196" fmla="*/ 76265 h 1157500"/>
              <a:gd name="connsiteX197" fmla="*/ 11240397 w 12192000"/>
              <a:gd name="connsiteY197" fmla="*/ 81830 h 1157500"/>
              <a:gd name="connsiteX198" fmla="*/ 11270034 w 12192000"/>
              <a:gd name="connsiteY198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603601 w 12192000"/>
              <a:gd name="connsiteY2" fmla="*/ 193266 h 1157500"/>
              <a:gd name="connsiteX3" fmla="*/ 11736204 w 12192000"/>
              <a:gd name="connsiteY3" fmla="*/ 277509 h 1157500"/>
              <a:gd name="connsiteX4" fmla="*/ 11705740 w 12192000"/>
              <a:gd name="connsiteY4" fmla="*/ 250993 h 1157500"/>
              <a:gd name="connsiteX5" fmla="*/ 11819139 w 12192000"/>
              <a:gd name="connsiteY5" fmla="*/ 304143 h 1157500"/>
              <a:gd name="connsiteX6" fmla="*/ 11835615 w 12192000"/>
              <a:gd name="connsiteY6" fmla="*/ 305790 h 1157500"/>
              <a:gd name="connsiteX7" fmla="*/ 11980134 w 12192000"/>
              <a:gd name="connsiteY7" fmla="*/ 321911 h 1157500"/>
              <a:gd name="connsiteX8" fmla="*/ 12174576 w 12192000"/>
              <a:gd name="connsiteY8" fmla="*/ 376108 h 1157500"/>
              <a:gd name="connsiteX9" fmla="*/ 12192000 w 12192000"/>
              <a:gd name="connsiteY9" fmla="*/ 379233 h 1157500"/>
              <a:gd name="connsiteX10" fmla="*/ 12192000 w 12192000"/>
              <a:gd name="connsiteY10" fmla="*/ 1157500 h 1157500"/>
              <a:gd name="connsiteX11" fmla="*/ 0 w 12192000"/>
              <a:gd name="connsiteY11" fmla="*/ 1157500 h 1157500"/>
              <a:gd name="connsiteX12" fmla="*/ 0 w 12192000"/>
              <a:gd name="connsiteY12" fmla="*/ 483545 h 1157500"/>
              <a:gd name="connsiteX13" fmla="*/ 5331 w 12192000"/>
              <a:gd name="connsiteY13" fmla="*/ 482797 h 1157500"/>
              <a:gd name="connsiteX14" fmla="*/ 39902 w 12192000"/>
              <a:gd name="connsiteY14" fmla="*/ 472284 h 1157500"/>
              <a:gd name="connsiteX15" fmla="*/ 117880 w 12192000"/>
              <a:gd name="connsiteY15" fmla="*/ 420956 h 1157500"/>
              <a:gd name="connsiteX16" fmla="*/ 238140 w 12192000"/>
              <a:gd name="connsiteY16" fmla="*/ 379297 h 1157500"/>
              <a:gd name="connsiteX17" fmla="*/ 249589 w 12192000"/>
              <a:gd name="connsiteY17" fmla="*/ 379517 h 1157500"/>
              <a:gd name="connsiteX18" fmla="*/ 296963 w 12192000"/>
              <a:gd name="connsiteY18" fmla="*/ 356102 h 1157500"/>
              <a:gd name="connsiteX19" fmla="*/ 339235 w 12192000"/>
              <a:gd name="connsiteY19" fmla="*/ 324425 h 1157500"/>
              <a:gd name="connsiteX20" fmla="*/ 447152 w 12192000"/>
              <a:gd name="connsiteY20" fmla="*/ 327423 h 1157500"/>
              <a:gd name="connsiteX21" fmla="*/ 475247 w 12192000"/>
              <a:gd name="connsiteY21" fmla="*/ 336714 h 1157500"/>
              <a:gd name="connsiteX22" fmla="*/ 477967 w 12192000"/>
              <a:gd name="connsiteY22" fmla="*/ 337960 h 1157500"/>
              <a:gd name="connsiteX23" fmla="*/ 703732 w 12192000"/>
              <a:gd name="connsiteY23" fmla="*/ 316599 h 1157500"/>
              <a:gd name="connsiteX24" fmla="*/ 853391 w 12192000"/>
              <a:gd name="connsiteY24" fmla="*/ 303591 h 1157500"/>
              <a:gd name="connsiteX25" fmla="*/ 925332 w 12192000"/>
              <a:gd name="connsiteY25" fmla="*/ 298686 h 1157500"/>
              <a:gd name="connsiteX26" fmla="*/ 941286 w 12192000"/>
              <a:gd name="connsiteY26" fmla="*/ 288932 h 1157500"/>
              <a:gd name="connsiteX27" fmla="*/ 950845 w 12192000"/>
              <a:gd name="connsiteY27" fmla="*/ 286595 h 1157500"/>
              <a:gd name="connsiteX28" fmla="*/ 953292 w 12192000"/>
              <a:gd name="connsiteY28" fmla="*/ 280892 h 1157500"/>
              <a:gd name="connsiteX29" fmla="*/ 967499 w 12192000"/>
              <a:gd name="connsiteY29" fmla="*/ 273760 h 1157500"/>
              <a:gd name="connsiteX30" fmla="*/ 1069267 w 12192000"/>
              <a:gd name="connsiteY30" fmla="*/ 262766 h 1157500"/>
              <a:gd name="connsiteX31" fmla="*/ 1138407 w 12192000"/>
              <a:gd name="connsiteY31" fmla="*/ 246567 h 1157500"/>
              <a:gd name="connsiteX32" fmla="*/ 1164931 w 12192000"/>
              <a:gd name="connsiteY32" fmla="*/ 238622 h 1157500"/>
              <a:gd name="connsiteX33" fmla="*/ 1211622 w 12192000"/>
              <a:gd name="connsiteY33" fmla="*/ 220676 h 1157500"/>
              <a:gd name="connsiteX34" fmla="*/ 1274567 w 12192000"/>
              <a:gd name="connsiteY34" fmla="*/ 203380 h 1157500"/>
              <a:gd name="connsiteX35" fmla="*/ 1325029 w 12192000"/>
              <a:gd name="connsiteY35" fmla="*/ 207937 h 1157500"/>
              <a:gd name="connsiteX36" fmla="*/ 1356805 w 12192000"/>
              <a:gd name="connsiteY36" fmla="*/ 203622 h 1157500"/>
              <a:gd name="connsiteX37" fmla="*/ 1468752 w 12192000"/>
              <a:gd name="connsiteY37" fmla="*/ 214604 h 1157500"/>
              <a:gd name="connsiteX38" fmla="*/ 1650750 w 12192000"/>
              <a:gd name="connsiteY38" fmla="*/ 165090 h 1157500"/>
              <a:gd name="connsiteX39" fmla="*/ 1655056 w 12192000"/>
              <a:gd name="connsiteY39" fmla="*/ 172106 h 1157500"/>
              <a:gd name="connsiteX40" fmla="*/ 1683220 w 12192000"/>
              <a:gd name="connsiteY40" fmla="*/ 169652 h 1157500"/>
              <a:gd name="connsiteX41" fmla="*/ 1685599 w 12192000"/>
              <a:gd name="connsiteY41" fmla="*/ 165388 h 1157500"/>
              <a:gd name="connsiteX42" fmla="*/ 1735783 w 12192000"/>
              <a:gd name="connsiteY42" fmla="*/ 177400 h 1157500"/>
              <a:gd name="connsiteX43" fmla="*/ 1797102 w 12192000"/>
              <a:gd name="connsiteY43" fmla="*/ 182289 h 1157500"/>
              <a:gd name="connsiteX44" fmla="*/ 1845638 w 12192000"/>
              <a:gd name="connsiteY44" fmla="*/ 163774 h 1157500"/>
              <a:gd name="connsiteX45" fmla="*/ 1848980 w 12192000"/>
              <a:gd name="connsiteY45" fmla="*/ 167516 h 1157500"/>
              <a:gd name="connsiteX46" fmla="*/ 1880587 w 12192000"/>
              <a:gd name="connsiteY46" fmla="*/ 165506 h 1157500"/>
              <a:gd name="connsiteX47" fmla="*/ 1995803 w 12192000"/>
              <a:gd name="connsiteY47" fmla="*/ 131847 h 1157500"/>
              <a:gd name="connsiteX48" fmla="*/ 2057448 w 12192000"/>
              <a:gd name="connsiteY48" fmla="*/ 128650 h 1157500"/>
              <a:gd name="connsiteX49" fmla="*/ 2119088 w 12192000"/>
              <a:gd name="connsiteY49" fmla="*/ 113508 h 1157500"/>
              <a:gd name="connsiteX50" fmla="*/ 2138831 w 12192000"/>
              <a:gd name="connsiteY50" fmla="*/ 116194 h 1157500"/>
              <a:gd name="connsiteX51" fmla="*/ 2214259 w 12192000"/>
              <a:gd name="connsiteY51" fmla="*/ 110542 h 1157500"/>
              <a:gd name="connsiteX52" fmla="*/ 2264911 w 12192000"/>
              <a:gd name="connsiteY52" fmla="*/ 101639 h 1157500"/>
              <a:gd name="connsiteX53" fmla="*/ 2454058 w 12192000"/>
              <a:gd name="connsiteY53" fmla="*/ 67266 h 1157500"/>
              <a:gd name="connsiteX54" fmla="*/ 2534188 w 12192000"/>
              <a:gd name="connsiteY54" fmla="*/ 63730 h 1157500"/>
              <a:gd name="connsiteX55" fmla="*/ 2616912 w 12192000"/>
              <a:gd name="connsiteY55" fmla="*/ 44757 h 1157500"/>
              <a:gd name="connsiteX56" fmla="*/ 2698592 w 12192000"/>
              <a:gd name="connsiteY56" fmla="*/ 35873 h 1157500"/>
              <a:gd name="connsiteX57" fmla="*/ 2891953 w 12192000"/>
              <a:gd name="connsiteY57" fmla="*/ 28541 h 1157500"/>
              <a:gd name="connsiteX58" fmla="*/ 3052621 w 12192000"/>
              <a:gd name="connsiteY58" fmla="*/ 7598 h 1157500"/>
              <a:gd name="connsiteX59" fmla="*/ 3145220 w 12192000"/>
              <a:gd name="connsiteY59" fmla="*/ 9845 h 1157500"/>
              <a:gd name="connsiteX60" fmla="*/ 3233309 w 12192000"/>
              <a:gd name="connsiteY60" fmla="*/ 2536 h 1157500"/>
              <a:gd name="connsiteX61" fmla="*/ 3320851 w 12192000"/>
              <a:gd name="connsiteY61" fmla="*/ 12470 h 1157500"/>
              <a:gd name="connsiteX62" fmla="*/ 3394552 w 12192000"/>
              <a:gd name="connsiteY62" fmla="*/ 31847 h 1157500"/>
              <a:gd name="connsiteX63" fmla="*/ 3462252 w 12192000"/>
              <a:gd name="connsiteY63" fmla="*/ 62214 h 1157500"/>
              <a:gd name="connsiteX64" fmla="*/ 3504799 w 12192000"/>
              <a:gd name="connsiteY64" fmla="*/ 86931 h 1157500"/>
              <a:gd name="connsiteX65" fmla="*/ 3568807 w 12192000"/>
              <a:gd name="connsiteY65" fmla="*/ 78125 h 1157500"/>
              <a:gd name="connsiteX66" fmla="*/ 3571993 w 12192000"/>
              <a:gd name="connsiteY66" fmla="*/ 80673 h 1157500"/>
              <a:gd name="connsiteX67" fmla="*/ 3590879 w 12192000"/>
              <a:gd name="connsiteY67" fmla="*/ 93683 h 1157500"/>
              <a:gd name="connsiteX68" fmla="*/ 3623973 w 12192000"/>
              <a:gd name="connsiteY68" fmla="*/ 86652 h 1157500"/>
              <a:gd name="connsiteX69" fmla="*/ 3636728 w 12192000"/>
              <a:gd name="connsiteY69" fmla="*/ 91587 h 1157500"/>
              <a:gd name="connsiteX70" fmla="*/ 3676976 w 12192000"/>
              <a:gd name="connsiteY70" fmla="*/ 90168 h 1157500"/>
              <a:gd name="connsiteX71" fmla="*/ 3722653 w 12192000"/>
              <a:gd name="connsiteY71" fmla="*/ 108931 h 1157500"/>
              <a:gd name="connsiteX72" fmla="*/ 3775112 w 12192000"/>
              <a:gd name="connsiteY72" fmla="*/ 92538 h 1157500"/>
              <a:gd name="connsiteX73" fmla="*/ 3932956 w 12192000"/>
              <a:gd name="connsiteY73" fmla="*/ 115905 h 1157500"/>
              <a:gd name="connsiteX74" fmla="*/ 4100593 w 12192000"/>
              <a:gd name="connsiteY74" fmla="*/ 157402 h 1157500"/>
              <a:gd name="connsiteX75" fmla="*/ 4316364 w 12192000"/>
              <a:gd name="connsiteY75" fmla="*/ 171021 h 1157500"/>
              <a:gd name="connsiteX76" fmla="*/ 4387387 w 12192000"/>
              <a:gd name="connsiteY76" fmla="*/ 157928 h 1157500"/>
              <a:gd name="connsiteX77" fmla="*/ 4427957 w 12192000"/>
              <a:gd name="connsiteY77" fmla="*/ 171094 h 1157500"/>
              <a:gd name="connsiteX78" fmla="*/ 4502291 w 12192000"/>
              <a:gd name="connsiteY78" fmla="*/ 181765 h 1157500"/>
              <a:gd name="connsiteX79" fmla="*/ 4600771 w 12192000"/>
              <a:gd name="connsiteY79" fmla="*/ 205711 h 1157500"/>
              <a:gd name="connsiteX80" fmla="*/ 4644102 w 12192000"/>
              <a:gd name="connsiteY80" fmla="*/ 203931 h 1157500"/>
              <a:gd name="connsiteX81" fmla="*/ 4652752 w 12192000"/>
              <a:gd name="connsiteY81" fmla="*/ 204470 h 1157500"/>
              <a:gd name="connsiteX82" fmla="*/ 4652896 w 12192000"/>
              <a:gd name="connsiteY82" fmla="*/ 204854 h 1157500"/>
              <a:gd name="connsiteX83" fmla="*/ 4685303 w 12192000"/>
              <a:gd name="connsiteY83" fmla="*/ 206507 h 1157500"/>
              <a:gd name="connsiteX84" fmla="*/ 4690886 w 12192000"/>
              <a:gd name="connsiteY84" fmla="*/ 209335 h 1157500"/>
              <a:gd name="connsiteX85" fmla="*/ 4725430 w 12192000"/>
              <a:gd name="connsiteY85" fmla="*/ 232300 h 1157500"/>
              <a:gd name="connsiteX86" fmla="*/ 4800051 w 12192000"/>
              <a:gd name="connsiteY86" fmla="*/ 224667 h 1157500"/>
              <a:gd name="connsiteX87" fmla="*/ 4875115 w 12192000"/>
              <a:gd name="connsiteY87" fmla="*/ 257918 h 1157500"/>
              <a:gd name="connsiteX88" fmla="*/ 4936450 w 12192000"/>
              <a:gd name="connsiteY88" fmla="*/ 274470 h 1157500"/>
              <a:gd name="connsiteX89" fmla="*/ 5030961 w 12192000"/>
              <a:gd name="connsiteY89" fmla="*/ 299480 h 1157500"/>
              <a:gd name="connsiteX90" fmla="*/ 5082734 w 12192000"/>
              <a:gd name="connsiteY90" fmla="*/ 302149 h 1157500"/>
              <a:gd name="connsiteX91" fmla="*/ 5138799 w 12192000"/>
              <a:gd name="connsiteY91" fmla="*/ 297368 h 1157500"/>
              <a:gd name="connsiteX92" fmla="*/ 5259695 w 12192000"/>
              <a:gd name="connsiteY92" fmla="*/ 324044 h 1157500"/>
              <a:gd name="connsiteX93" fmla="*/ 5359642 w 12192000"/>
              <a:gd name="connsiteY93" fmla="*/ 334143 h 1157500"/>
              <a:gd name="connsiteX94" fmla="*/ 5372918 w 12192000"/>
              <a:gd name="connsiteY94" fmla="*/ 330402 h 1157500"/>
              <a:gd name="connsiteX95" fmla="*/ 5396084 w 12192000"/>
              <a:gd name="connsiteY95" fmla="*/ 321836 h 1157500"/>
              <a:gd name="connsiteX96" fmla="*/ 5414292 w 12192000"/>
              <a:gd name="connsiteY96" fmla="*/ 314431 h 1157500"/>
              <a:gd name="connsiteX97" fmla="*/ 5487276 w 12192000"/>
              <a:gd name="connsiteY97" fmla="*/ 300918 h 1157500"/>
              <a:gd name="connsiteX98" fmla="*/ 5612716 w 12192000"/>
              <a:gd name="connsiteY98" fmla="*/ 301686 h 1157500"/>
              <a:gd name="connsiteX99" fmla="*/ 5864813 w 12192000"/>
              <a:gd name="connsiteY99" fmla="*/ 251420 h 1157500"/>
              <a:gd name="connsiteX100" fmla="*/ 6151392 w 12192000"/>
              <a:gd name="connsiteY100" fmla="*/ 219300 h 1157500"/>
              <a:gd name="connsiteX101" fmla="*/ 6209396 w 12192000"/>
              <a:gd name="connsiteY101" fmla="*/ 214037 h 1157500"/>
              <a:gd name="connsiteX102" fmla="*/ 6269898 w 12192000"/>
              <a:gd name="connsiteY102" fmla="*/ 219868 h 1157500"/>
              <a:gd name="connsiteX103" fmla="*/ 6352373 w 12192000"/>
              <a:gd name="connsiteY103" fmla="*/ 202729 h 1157500"/>
              <a:gd name="connsiteX104" fmla="*/ 6353759 w 12192000"/>
              <a:gd name="connsiteY104" fmla="*/ 202703 h 1157500"/>
              <a:gd name="connsiteX105" fmla="*/ 6363346 w 12192000"/>
              <a:gd name="connsiteY105" fmla="*/ 190268 h 1157500"/>
              <a:gd name="connsiteX106" fmla="*/ 6400681 w 12192000"/>
              <a:gd name="connsiteY106" fmla="*/ 197970 h 1157500"/>
              <a:gd name="connsiteX107" fmla="*/ 6402041 w 12192000"/>
              <a:gd name="connsiteY107" fmla="*/ 200641 h 1157500"/>
              <a:gd name="connsiteX108" fmla="*/ 6502019 w 12192000"/>
              <a:gd name="connsiteY108" fmla="*/ 192356 h 1157500"/>
              <a:gd name="connsiteX109" fmla="*/ 6518229 w 12192000"/>
              <a:gd name="connsiteY109" fmla="*/ 191407 h 1157500"/>
              <a:gd name="connsiteX110" fmla="*/ 6595639 w 12192000"/>
              <a:gd name="connsiteY110" fmla="*/ 168164 h 1157500"/>
              <a:gd name="connsiteX111" fmla="*/ 6692265 w 12192000"/>
              <a:gd name="connsiteY111" fmla="*/ 164829 h 1157500"/>
              <a:gd name="connsiteX112" fmla="*/ 6697219 w 12192000"/>
              <a:gd name="connsiteY112" fmla="*/ 165301 h 1157500"/>
              <a:gd name="connsiteX113" fmla="*/ 6713656 w 12192000"/>
              <a:gd name="connsiteY113" fmla="*/ 153600 h 1157500"/>
              <a:gd name="connsiteX114" fmla="*/ 6714383 w 12192000"/>
              <a:gd name="connsiteY114" fmla="*/ 150425 h 1157500"/>
              <a:gd name="connsiteX115" fmla="*/ 6774793 w 12192000"/>
              <a:gd name="connsiteY115" fmla="*/ 159713 h 1157500"/>
              <a:gd name="connsiteX116" fmla="*/ 6782112 w 12192000"/>
              <a:gd name="connsiteY116" fmla="*/ 155255 h 1157500"/>
              <a:gd name="connsiteX117" fmla="*/ 6878958 w 12192000"/>
              <a:gd name="connsiteY117" fmla="*/ 180824 h 1157500"/>
              <a:gd name="connsiteX118" fmla="*/ 6894439 w 12192000"/>
              <a:gd name="connsiteY118" fmla="*/ 177642 h 1157500"/>
              <a:gd name="connsiteX119" fmla="*/ 6963220 w 12192000"/>
              <a:gd name="connsiteY119" fmla="*/ 167304 h 1157500"/>
              <a:gd name="connsiteX120" fmla="*/ 6976706 w 12192000"/>
              <a:gd name="connsiteY120" fmla="*/ 170894 h 1157500"/>
              <a:gd name="connsiteX121" fmla="*/ 6987064 w 12192000"/>
              <a:gd name="connsiteY121" fmla="*/ 160402 h 1157500"/>
              <a:gd name="connsiteX122" fmla="*/ 7058714 w 12192000"/>
              <a:gd name="connsiteY122" fmla="*/ 175992 h 1157500"/>
              <a:gd name="connsiteX123" fmla="*/ 7060499 w 12192000"/>
              <a:gd name="connsiteY123" fmla="*/ 176063 h 1157500"/>
              <a:gd name="connsiteX124" fmla="*/ 7176563 w 12192000"/>
              <a:gd name="connsiteY124" fmla="*/ 173244 h 1157500"/>
              <a:gd name="connsiteX125" fmla="*/ 7205529 w 12192000"/>
              <a:gd name="connsiteY125" fmla="*/ 181011 h 1157500"/>
              <a:gd name="connsiteX126" fmla="*/ 7310118 w 12192000"/>
              <a:gd name="connsiteY126" fmla="*/ 162605 h 1157500"/>
              <a:gd name="connsiteX127" fmla="*/ 7673859 w 12192000"/>
              <a:gd name="connsiteY127" fmla="*/ 150336 h 1157500"/>
              <a:gd name="connsiteX128" fmla="*/ 7692748 w 12192000"/>
              <a:gd name="connsiteY128" fmla="*/ 161537 h 1157500"/>
              <a:gd name="connsiteX129" fmla="*/ 7756672 w 12192000"/>
              <a:gd name="connsiteY129" fmla="*/ 157372 h 1157500"/>
              <a:gd name="connsiteX130" fmla="*/ 7974189 w 12192000"/>
              <a:gd name="connsiteY130" fmla="*/ 154819 h 1157500"/>
              <a:gd name="connsiteX131" fmla="*/ 8101969 w 12192000"/>
              <a:gd name="connsiteY131" fmla="*/ 144495 h 1157500"/>
              <a:gd name="connsiteX132" fmla="*/ 8106826 w 12192000"/>
              <a:gd name="connsiteY132" fmla="*/ 139853 h 1157500"/>
              <a:gd name="connsiteX133" fmla="*/ 8162058 w 12192000"/>
              <a:gd name="connsiteY133" fmla="*/ 96704 h 1157500"/>
              <a:gd name="connsiteX134" fmla="*/ 8184568 w 12192000"/>
              <a:gd name="connsiteY134" fmla="*/ 93990 h 1157500"/>
              <a:gd name="connsiteX135" fmla="*/ 8228227 w 12192000"/>
              <a:gd name="connsiteY135" fmla="*/ 105972 h 1157500"/>
              <a:gd name="connsiteX136" fmla="*/ 8237963 w 12192000"/>
              <a:gd name="connsiteY136" fmla="*/ 106996 h 1157500"/>
              <a:gd name="connsiteX137" fmla="*/ 8248358 w 12192000"/>
              <a:gd name="connsiteY137" fmla="*/ 106062 h 1157500"/>
              <a:gd name="connsiteX138" fmla="*/ 8249309 w 12192000"/>
              <a:gd name="connsiteY138" fmla="*/ 106698 h 1157500"/>
              <a:gd name="connsiteX139" fmla="*/ 8249997 w 12192000"/>
              <a:gd name="connsiteY139" fmla="*/ 105915 h 1157500"/>
              <a:gd name="connsiteX140" fmla="*/ 8272162 w 12192000"/>
              <a:gd name="connsiteY140" fmla="*/ 103924 h 1157500"/>
              <a:gd name="connsiteX141" fmla="*/ 8292349 w 12192000"/>
              <a:gd name="connsiteY141" fmla="*/ 97480 h 1157500"/>
              <a:gd name="connsiteX142" fmla="*/ 8307239 w 12192000"/>
              <a:gd name="connsiteY142" fmla="*/ 94591 h 1157500"/>
              <a:gd name="connsiteX143" fmla="*/ 8339282 w 12192000"/>
              <a:gd name="connsiteY143" fmla="*/ 108942 h 1157500"/>
              <a:gd name="connsiteX144" fmla="*/ 8346156 w 12192000"/>
              <a:gd name="connsiteY144" fmla="*/ 111227 h 1157500"/>
              <a:gd name="connsiteX145" fmla="*/ 8346467 w 12192000"/>
              <a:gd name="connsiteY145" fmla="*/ 111024 h 1157500"/>
              <a:gd name="connsiteX146" fmla="*/ 8354069 w 12192000"/>
              <a:gd name="connsiteY146" fmla="*/ 112942 h 1157500"/>
              <a:gd name="connsiteX147" fmla="*/ 8358687 w 12192000"/>
              <a:gd name="connsiteY147" fmla="*/ 115393 h 1157500"/>
              <a:gd name="connsiteX148" fmla="*/ 8433385 w 12192000"/>
              <a:gd name="connsiteY148" fmla="*/ 99669 h 1157500"/>
              <a:gd name="connsiteX149" fmla="*/ 8533779 w 12192000"/>
              <a:gd name="connsiteY149" fmla="*/ 98374 h 1157500"/>
              <a:gd name="connsiteX150" fmla="*/ 8632833 w 12192000"/>
              <a:gd name="connsiteY150" fmla="*/ 100532 h 1157500"/>
              <a:gd name="connsiteX151" fmla="*/ 8668523 w 12192000"/>
              <a:gd name="connsiteY151" fmla="*/ 102979 h 1157500"/>
              <a:gd name="connsiteX152" fmla="*/ 8732893 w 12192000"/>
              <a:gd name="connsiteY152" fmla="*/ 99991 h 1157500"/>
              <a:gd name="connsiteX153" fmla="*/ 8764071 w 12192000"/>
              <a:gd name="connsiteY153" fmla="*/ 94587 h 1157500"/>
              <a:gd name="connsiteX154" fmla="*/ 8767004 w 12192000"/>
              <a:gd name="connsiteY154" fmla="*/ 91519 h 1157500"/>
              <a:gd name="connsiteX155" fmla="*/ 8772553 w 12192000"/>
              <a:gd name="connsiteY155" fmla="*/ 90314 h 1157500"/>
              <a:gd name="connsiteX156" fmla="*/ 8787201 w 12192000"/>
              <a:gd name="connsiteY156" fmla="*/ 92033 h 1157500"/>
              <a:gd name="connsiteX157" fmla="*/ 8792624 w 12192000"/>
              <a:gd name="connsiteY157" fmla="*/ 93503 h 1157500"/>
              <a:gd name="connsiteX158" fmla="*/ 8800741 w 12192000"/>
              <a:gd name="connsiteY158" fmla="*/ 93897 h 1157500"/>
              <a:gd name="connsiteX159" fmla="*/ 8800966 w 12192000"/>
              <a:gd name="connsiteY159" fmla="*/ 93645 h 1157500"/>
              <a:gd name="connsiteX160" fmla="*/ 8808513 w 12192000"/>
              <a:gd name="connsiteY160" fmla="*/ 94530 h 1157500"/>
              <a:gd name="connsiteX161" fmla="*/ 8845110 w 12192000"/>
              <a:gd name="connsiteY161" fmla="*/ 102179 h 1157500"/>
              <a:gd name="connsiteX162" fmla="*/ 8917529 w 12192000"/>
              <a:gd name="connsiteY162" fmla="*/ 76373 h 1157500"/>
              <a:gd name="connsiteX163" fmla="*/ 9026654 w 12192000"/>
              <a:gd name="connsiteY163" fmla="*/ 93420 h 1157500"/>
              <a:gd name="connsiteX164" fmla="*/ 9088505 w 12192000"/>
              <a:gd name="connsiteY164" fmla="*/ 113002 h 1157500"/>
              <a:gd name="connsiteX165" fmla="*/ 9203241 w 12192000"/>
              <a:gd name="connsiteY165" fmla="*/ 111713 h 1157500"/>
              <a:gd name="connsiteX166" fmla="*/ 9415584 w 12192000"/>
              <a:gd name="connsiteY166" fmla="*/ 157156 h 1157500"/>
              <a:gd name="connsiteX167" fmla="*/ 9505102 w 12192000"/>
              <a:gd name="connsiteY167" fmla="*/ 141042 h 1157500"/>
              <a:gd name="connsiteX168" fmla="*/ 9643040 w 12192000"/>
              <a:gd name="connsiteY168" fmla="*/ 158233 h 1157500"/>
              <a:gd name="connsiteX169" fmla="*/ 9762999 w 12192000"/>
              <a:gd name="connsiteY169" fmla="*/ 162623 h 1157500"/>
              <a:gd name="connsiteX170" fmla="*/ 9776183 w 12192000"/>
              <a:gd name="connsiteY170" fmla="*/ 162191 h 1157500"/>
              <a:gd name="connsiteX171" fmla="*/ 9780532 w 12192000"/>
              <a:gd name="connsiteY171" fmla="*/ 155823 h 1157500"/>
              <a:gd name="connsiteX172" fmla="*/ 9910588 w 12192000"/>
              <a:gd name="connsiteY172" fmla="*/ 154327 h 1157500"/>
              <a:gd name="connsiteX173" fmla="*/ 9924173 w 12192000"/>
              <a:gd name="connsiteY173" fmla="*/ 158591 h 1157500"/>
              <a:gd name="connsiteX174" fmla="*/ 10010969 w 12192000"/>
              <a:gd name="connsiteY174" fmla="*/ 155802 h 1157500"/>
              <a:gd name="connsiteX175" fmla="*/ 10070699 w 12192000"/>
              <a:gd name="connsiteY175" fmla="*/ 157854 h 1157500"/>
              <a:gd name="connsiteX176" fmla="*/ 10155104 w 12192000"/>
              <a:gd name="connsiteY176" fmla="*/ 151613 h 1157500"/>
              <a:gd name="connsiteX177" fmla="*/ 10250982 w 12192000"/>
              <a:gd name="connsiteY177" fmla="*/ 128642 h 1157500"/>
              <a:gd name="connsiteX178" fmla="*/ 10343301 w 12192000"/>
              <a:gd name="connsiteY178" fmla="*/ 90884 h 1157500"/>
              <a:gd name="connsiteX179" fmla="*/ 10366625 w 12192000"/>
              <a:gd name="connsiteY179" fmla="*/ 79428 h 1157500"/>
              <a:gd name="connsiteX180" fmla="*/ 10433505 w 12192000"/>
              <a:gd name="connsiteY180" fmla="*/ 65000 h 1157500"/>
              <a:gd name="connsiteX181" fmla="*/ 10547510 w 12192000"/>
              <a:gd name="connsiteY181" fmla="*/ 47246 h 1157500"/>
              <a:gd name="connsiteX182" fmla="*/ 10588150 w 12192000"/>
              <a:gd name="connsiteY182" fmla="*/ 32287 h 1157500"/>
              <a:gd name="connsiteX183" fmla="*/ 10589457 w 12192000"/>
              <a:gd name="connsiteY183" fmla="*/ 25296 h 1157500"/>
              <a:gd name="connsiteX184" fmla="*/ 10699976 w 12192000"/>
              <a:gd name="connsiteY184" fmla="*/ 43345 h 1157500"/>
              <a:gd name="connsiteX185" fmla="*/ 10812237 w 12192000"/>
              <a:gd name="connsiteY185" fmla="*/ 46327 h 1157500"/>
              <a:gd name="connsiteX186" fmla="*/ 10869837 w 12192000"/>
              <a:gd name="connsiteY186" fmla="*/ 65795 h 1157500"/>
              <a:gd name="connsiteX187" fmla="*/ 10881770 w 12192000"/>
              <a:gd name="connsiteY187" fmla="*/ 73672 h 1157500"/>
              <a:gd name="connsiteX188" fmla="*/ 10896899 w 12192000"/>
              <a:gd name="connsiteY188" fmla="*/ 70731 h 1157500"/>
              <a:gd name="connsiteX189" fmla="*/ 10901748 w 12192000"/>
              <a:gd name="connsiteY189" fmla="*/ 66352 h 1157500"/>
              <a:gd name="connsiteX190" fmla="*/ 10947419 w 12192000"/>
              <a:gd name="connsiteY190" fmla="*/ 83316 h 1157500"/>
              <a:gd name="connsiteX191" fmla="*/ 10953034 w 12192000"/>
              <a:gd name="connsiteY191" fmla="*/ 84438 h 1157500"/>
              <a:gd name="connsiteX192" fmla="*/ 10992070 w 12192000"/>
              <a:gd name="connsiteY192" fmla="*/ 88841 h 1157500"/>
              <a:gd name="connsiteX193" fmla="*/ 11112372 w 12192000"/>
              <a:gd name="connsiteY193" fmla="*/ 82247 h 1157500"/>
              <a:gd name="connsiteX194" fmla="*/ 11147719 w 12192000"/>
              <a:gd name="connsiteY194" fmla="*/ 80560 h 1157500"/>
              <a:gd name="connsiteX195" fmla="*/ 11172617 w 12192000"/>
              <a:gd name="connsiteY195" fmla="*/ 76265 h 1157500"/>
              <a:gd name="connsiteX196" fmla="*/ 11240397 w 12192000"/>
              <a:gd name="connsiteY196" fmla="*/ 81830 h 1157500"/>
              <a:gd name="connsiteX197" fmla="*/ 11270034 w 12192000"/>
              <a:gd name="connsiteY197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736204 w 12192000"/>
              <a:gd name="connsiteY2" fmla="*/ 277509 h 1157500"/>
              <a:gd name="connsiteX3" fmla="*/ 11705740 w 12192000"/>
              <a:gd name="connsiteY3" fmla="*/ 250993 h 1157500"/>
              <a:gd name="connsiteX4" fmla="*/ 11819139 w 12192000"/>
              <a:gd name="connsiteY4" fmla="*/ 304143 h 1157500"/>
              <a:gd name="connsiteX5" fmla="*/ 11835615 w 12192000"/>
              <a:gd name="connsiteY5" fmla="*/ 305790 h 1157500"/>
              <a:gd name="connsiteX6" fmla="*/ 11980134 w 12192000"/>
              <a:gd name="connsiteY6" fmla="*/ 321911 h 1157500"/>
              <a:gd name="connsiteX7" fmla="*/ 12174576 w 12192000"/>
              <a:gd name="connsiteY7" fmla="*/ 376108 h 1157500"/>
              <a:gd name="connsiteX8" fmla="*/ 12192000 w 12192000"/>
              <a:gd name="connsiteY8" fmla="*/ 379233 h 1157500"/>
              <a:gd name="connsiteX9" fmla="*/ 12192000 w 12192000"/>
              <a:gd name="connsiteY9" fmla="*/ 1157500 h 1157500"/>
              <a:gd name="connsiteX10" fmla="*/ 0 w 12192000"/>
              <a:gd name="connsiteY10" fmla="*/ 1157500 h 1157500"/>
              <a:gd name="connsiteX11" fmla="*/ 0 w 12192000"/>
              <a:gd name="connsiteY11" fmla="*/ 483545 h 1157500"/>
              <a:gd name="connsiteX12" fmla="*/ 5331 w 12192000"/>
              <a:gd name="connsiteY12" fmla="*/ 482797 h 1157500"/>
              <a:gd name="connsiteX13" fmla="*/ 39902 w 12192000"/>
              <a:gd name="connsiteY13" fmla="*/ 472284 h 1157500"/>
              <a:gd name="connsiteX14" fmla="*/ 117880 w 12192000"/>
              <a:gd name="connsiteY14" fmla="*/ 420956 h 1157500"/>
              <a:gd name="connsiteX15" fmla="*/ 238140 w 12192000"/>
              <a:gd name="connsiteY15" fmla="*/ 379297 h 1157500"/>
              <a:gd name="connsiteX16" fmla="*/ 249589 w 12192000"/>
              <a:gd name="connsiteY16" fmla="*/ 379517 h 1157500"/>
              <a:gd name="connsiteX17" fmla="*/ 296963 w 12192000"/>
              <a:gd name="connsiteY17" fmla="*/ 356102 h 1157500"/>
              <a:gd name="connsiteX18" fmla="*/ 339235 w 12192000"/>
              <a:gd name="connsiteY18" fmla="*/ 324425 h 1157500"/>
              <a:gd name="connsiteX19" fmla="*/ 447152 w 12192000"/>
              <a:gd name="connsiteY19" fmla="*/ 327423 h 1157500"/>
              <a:gd name="connsiteX20" fmla="*/ 475247 w 12192000"/>
              <a:gd name="connsiteY20" fmla="*/ 336714 h 1157500"/>
              <a:gd name="connsiteX21" fmla="*/ 477967 w 12192000"/>
              <a:gd name="connsiteY21" fmla="*/ 337960 h 1157500"/>
              <a:gd name="connsiteX22" fmla="*/ 703732 w 12192000"/>
              <a:gd name="connsiteY22" fmla="*/ 316599 h 1157500"/>
              <a:gd name="connsiteX23" fmla="*/ 853391 w 12192000"/>
              <a:gd name="connsiteY23" fmla="*/ 303591 h 1157500"/>
              <a:gd name="connsiteX24" fmla="*/ 925332 w 12192000"/>
              <a:gd name="connsiteY24" fmla="*/ 298686 h 1157500"/>
              <a:gd name="connsiteX25" fmla="*/ 941286 w 12192000"/>
              <a:gd name="connsiteY25" fmla="*/ 288932 h 1157500"/>
              <a:gd name="connsiteX26" fmla="*/ 950845 w 12192000"/>
              <a:gd name="connsiteY26" fmla="*/ 286595 h 1157500"/>
              <a:gd name="connsiteX27" fmla="*/ 953292 w 12192000"/>
              <a:gd name="connsiteY27" fmla="*/ 280892 h 1157500"/>
              <a:gd name="connsiteX28" fmla="*/ 967499 w 12192000"/>
              <a:gd name="connsiteY28" fmla="*/ 273760 h 1157500"/>
              <a:gd name="connsiteX29" fmla="*/ 1069267 w 12192000"/>
              <a:gd name="connsiteY29" fmla="*/ 262766 h 1157500"/>
              <a:gd name="connsiteX30" fmla="*/ 1138407 w 12192000"/>
              <a:gd name="connsiteY30" fmla="*/ 246567 h 1157500"/>
              <a:gd name="connsiteX31" fmla="*/ 1164931 w 12192000"/>
              <a:gd name="connsiteY31" fmla="*/ 238622 h 1157500"/>
              <a:gd name="connsiteX32" fmla="*/ 1211622 w 12192000"/>
              <a:gd name="connsiteY32" fmla="*/ 220676 h 1157500"/>
              <a:gd name="connsiteX33" fmla="*/ 1274567 w 12192000"/>
              <a:gd name="connsiteY33" fmla="*/ 203380 h 1157500"/>
              <a:gd name="connsiteX34" fmla="*/ 1325029 w 12192000"/>
              <a:gd name="connsiteY34" fmla="*/ 207937 h 1157500"/>
              <a:gd name="connsiteX35" fmla="*/ 1356805 w 12192000"/>
              <a:gd name="connsiteY35" fmla="*/ 203622 h 1157500"/>
              <a:gd name="connsiteX36" fmla="*/ 1468752 w 12192000"/>
              <a:gd name="connsiteY36" fmla="*/ 214604 h 1157500"/>
              <a:gd name="connsiteX37" fmla="*/ 1650750 w 12192000"/>
              <a:gd name="connsiteY37" fmla="*/ 165090 h 1157500"/>
              <a:gd name="connsiteX38" fmla="*/ 1655056 w 12192000"/>
              <a:gd name="connsiteY38" fmla="*/ 172106 h 1157500"/>
              <a:gd name="connsiteX39" fmla="*/ 1683220 w 12192000"/>
              <a:gd name="connsiteY39" fmla="*/ 169652 h 1157500"/>
              <a:gd name="connsiteX40" fmla="*/ 1685599 w 12192000"/>
              <a:gd name="connsiteY40" fmla="*/ 165388 h 1157500"/>
              <a:gd name="connsiteX41" fmla="*/ 1735783 w 12192000"/>
              <a:gd name="connsiteY41" fmla="*/ 177400 h 1157500"/>
              <a:gd name="connsiteX42" fmla="*/ 1797102 w 12192000"/>
              <a:gd name="connsiteY42" fmla="*/ 182289 h 1157500"/>
              <a:gd name="connsiteX43" fmla="*/ 1845638 w 12192000"/>
              <a:gd name="connsiteY43" fmla="*/ 163774 h 1157500"/>
              <a:gd name="connsiteX44" fmla="*/ 1848980 w 12192000"/>
              <a:gd name="connsiteY44" fmla="*/ 167516 h 1157500"/>
              <a:gd name="connsiteX45" fmla="*/ 1880587 w 12192000"/>
              <a:gd name="connsiteY45" fmla="*/ 165506 h 1157500"/>
              <a:gd name="connsiteX46" fmla="*/ 1995803 w 12192000"/>
              <a:gd name="connsiteY46" fmla="*/ 131847 h 1157500"/>
              <a:gd name="connsiteX47" fmla="*/ 2057448 w 12192000"/>
              <a:gd name="connsiteY47" fmla="*/ 128650 h 1157500"/>
              <a:gd name="connsiteX48" fmla="*/ 2119088 w 12192000"/>
              <a:gd name="connsiteY48" fmla="*/ 113508 h 1157500"/>
              <a:gd name="connsiteX49" fmla="*/ 2138831 w 12192000"/>
              <a:gd name="connsiteY49" fmla="*/ 116194 h 1157500"/>
              <a:gd name="connsiteX50" fmla="*/ 2214259 w 12192000"/>
              <a:gd name="connsiteY50" fmla="*/ 110542 h 1157500"/>
              <a:gd name="connsiteX51" fmla="*/ 2264911 w 12192000"/>
              <a:gd name="connsiteY51" fmla="*/ 101639 h 1157500"/>
              <a:gd name="connsiteX52" fmla="*/ 2454058 w 12192000"/>
              <a:gd name="connsiteY52" fmla="*/ 67266 h 1157500"/>
              <a:gd name="connsiteX53" fmla="*/ 2534188 w 12192000"/>
              <a:gd name="connsiteY53" fmla="*/ 63730 h 1157500"/>
              <a:gd name="connsiteX54" fmla="*/ 2616912 w 12192000"/>
              <a:gd name="connsiteY54" fmla="*/ 44757 h 1157500"/>
              <a:gd name="connsiteX55" fmla="*/ 2698592 w 12192000"/>
              <a:gd name="connsiteY55" fmla="*/ 35873 h 1157500"/>
              <a:gd name="connsiteX56" fmla="*/ 2891953 w 12192000"/>
              <a:gd name="connsiteY56" fmla="*/ 28541 h 1157500"/>
              <a:gd name="connsiteX57" fmla="*/ 3052621 w 12192000"/>
              <a:gd name="connsiteY57" fmla="*/ 7598 h 1157500"/>
              <a:gd name="connsiteX58" fmla="*/ 3145220 w 12192000"/>
              <a:gd name="connsiteY58" fmla="*/ 9845 h 1157500"/>
              <a:gd name="connsiteX59" fmla="*/ 3233309 w 12192000"/>
              <a:gd name="connsiteY59" fmla="*/ 2536 h 1157500"/>
              <a:gd name="connsiteX60" fmla="*/ 3320851 w 12192000"/>
              <a:gd name="connsiteY60" fmla="*/ 12470 h 1157500"/>
              <a:gd name="connsiteX61" fmla="*/ 3394552 w 12192000"/>
              <a:gd name="connsiteY61" fmla="*/ 31847 h 1157500"/>
              <a:gd name="connsiteX62" fmla="*/ 3462252 w 12192000"/>
              <a:gd name="connsiteY62" fmla="*/ 62214 h 1157500"/>
              <a:gd name="connsiteX63" fmla="*/ 3504799 w 12192000"/>
              <a:gd name="connsiteY63" fmla="*/ 86931 h 1157500"/>
              <a:gd name="connsiteX64" fmla="*/ 3568807 w 12192000"/>
              <a:gd name="connsiteY64" fmla="*/ 78125 h 1157500"/>
              <a:gd name="connsiteX65" fmla="*/ 3571993 w 12192000"/>
              <a:gd name="connsiteY65" fmla="*/ 80673 h 1157500"/>
              <a:gd name="connsiteX66" fmla="*/ 3590879 w 12192000"/>
              <a:gd name="connsiteY66" fmla="*/ 93683 h 1157500"/>
              <a:gd name="connsiteX67" fmla="*/ 3623973 w 12192000"/>
              <a:gd name="connsiteY67" fmla="*/ 86652 h 1157500"/>
              <a:gd name="connsiteX68" fmla="*/ 3636728 w 12192000"/>
              <a:gd name="connsiteY68" fmla="*/ 91587 h 1157500"/>
              <a:gd name="connsiteX69" fmla="*/ 3676976 w 12192000"/>
              <a:gd name="connsiteY69" fmla="*/ 90168 h 1157500"/>
              <a:gd name="connsiteX70" fmla="*/ 3722653 w 12192000"/>
              <a:gd name="connsiteY70" fmla="*/ 108931 h 1157500"/>
              <a:gd name="connsiteX71" fmla="*/ 3775112 w 12192000"/>
              <a:gd name="connsiteY71" fmla="*/ 92538 h 1157500"/>
              <a:gd name="connsiteX72" fmla="*/ 3932956 w 12192000"/>
              <a:gd name="connsiteY72" fmla="*/ 115905 h 1157500"/>
              <a:gd name="connsiteX73" fmla="*/ 4100593 w 12192000"/>
              <a:gd name="connsiteY73" fmla="*/ 157402 h 1157500"/>
              <a:gd name="connsiteX74" fmla="*/ 4316364 w 12192000"/>
              <a:gd name="connsiteY74" fmla="*/ 171021 h 1157500"/>
              <a:gd name="connsiteX75" fmla="*/ 4387387 w 12192000"/>
              <a:gd name="connsiteY75" fmla="*/ 157928 h 1157500"/>
              <a:gd name="connsiteX76" fmla="*/ 4427957 w 12192000"/>
              <a:gd name="connsiteY76" fmla="*/ 171094 h 1157500"/>
              <a:gd name="connsiteX77" fmla="*/ 4502291 w 12192000"/>
              <a:gd name="connsiteY77" fmla="*/ 181765 h 1157500"/>
              <a:gd name="connsiteX78" fmla="*/ 4600771 w 12192000"/>
              <a:gd name="connsiteY78" fmla="*/ 205711 h 1157500"/>
              <a:gd name="connsiteX79" fmla="*/ 4644102 w 12192000"/>
              <a:gd name="connsiteY79" fmla="*/ 203931 h 1157500"/>
              <a:gd name="connsiteX80" fmla="*/ 4652752 w 12192000"/>
              <a:gd name="connsiteY80" fmla="*/ 204470 h 1157500"/>
              <a:gd name="connsiteX81" fmla="*/ 4652896 w 12192000"/>
              <a:gd name="connsiteY81" fmla="*/ 204854 h 1157500"/>
              <a:gd name="connsiteX82" fmla="*/ 4685303 w 12192000"/>
              <a:gd name="connsiteY82" fmla="*/ 206507 h 1157500"/>
              <a:gd name="connsiteX83" fmla="*/ 4690886 w 12192000"/>
              <a:gd name="connsiteY83" fmla="*/ 209335 h 1157500"/>
              <a:gd name="connsiteX84" fmla="*/ 4725430 w 12192000"/>
              <a:gd name="connsiteY84" fmla="*/ 232300 h 1157500"/>
              <a:gd name="connsiteX85" fmla="*/ 4800051 w 12192000"/>
              <a:gd name="connsiteY85" fmla="*/ 224667 h 1157500"/>
              <a:gd name="connsiteX86" fmla="*/ 4875115 w 12192000"/>
              <a:gd name="connsiteY86" fmla="*/ 257918 h 1157500"/>
              <a:gd name="connsiteX87" fmla="*/ 4936450 w 12192000"/>
              <a:gd name="connsiteY87" fmla="*/ 274470 h 1157500"/>
              <a:gd name="connsiteX88" fmla="*/ 5030961 w 12192000"/>
              <a:gd name="connsiteY88" fmla="*/ 299480 h 1157500"/>
              <a:gd name="connsiteX89" fmla="*/ 5082734 w 12192000"/>
              <a:gd name="connsiteY89" fmla="*/ 302149 h 1157500"/>
              <a:gd name="connsiteX90" fmla="*/ 5138799 w 12192000"/>
              <a:gd name="connsiteY90" fmla="*/ 297368 h 1157500"/>
              <a:gd name="connsiteX91" fmla="*/ 5259695 w 12192000"/>
              <a:gd name="connsiteY91" fmla="*/ 324044 h 1157500"/>
              <a:gd name="connsiteX92" fmla="*/ 5359642 w 12192000"/>
              <a:gd name="connsiteY92" fmla="*/ 334143 h 1157500"/>
              <a:gd name="connsiteX93" fmla="*/ 5372918 w 12192000"/>
              <a:gd name="connsiteY93" fmla="*/ 330402 h 1157500"/>
              <a:gd name="connsiteX94" fmla="*/ 5396084 w 12192000"/>
              <a:gd name="connsiteY94" fmla="*/ 321836 h 1157500"/>
              <a:gd name="connsiteX95" fmla="*/ 5414292 w 12192000"/>
              <a:gd name="connsiteY95" fmla="*/ 314431 h 1157500"/>
              <a:gd name="connsiteX96" fmla="*/ 5487276 w 12192000"/>
              <a:gd name="connsiteY96" fmla="*/ 300918 h 1157500"/>
              <a:gd name="connsiteX97" fmla="*/ 5612716 w 12192000"/>
              <a:gd name="connsiteY97" fmla="*/ 301686 h 1157500"/>
              <a:gd name="connsiteX98" fmla="*/ 5864813 w 12192000"/>
              <a:gd name="connsiteY98" fmla="*/ 251420 h 1157500"/>
              <a:gd name="connsiteX99" fmla="*/ 6151392 w 12192000"/>
              <a:gd name="connsiteY99" fmla="*/ 219300 h 1157500"/>
              <a:gd name="connsiteX100" fmla="*/ 6209396 w 12192000"/>
              <a:gd name="connsiteY100" fmla="*/ 214037 h 1157500"/>
              <a:gd name="connsiteX101" fmla="*/ 6269898 w 12192000"/>
              <a:gd name="connsiteY101" fmla="*/ 219868 h 1157500"/>
              <a:gd name="connsiteX102" fmla="*/ 6352373 w 12192000"/>
              <a:gd name="connsiteY102" fmla="*/ 202729 h 1157500"/>
              <a:gd name="connsiteX103" fmla="*/ 6353759 w 12192000"/>
              <a:gd name="connsiteY103" fmla="*/ 202703 h 1157500"/>
              <a:gd name="connsiteX104" fmla="*/ 6363346 w 12192000"/>
              <a:gd name="connsiteY104" fmla="*/ 190268 h 1157500"/>
              <a:gd name="connsiteX105" fmla="*/ 6400681 w 12192000"/>
              <a:gd name="connsiteY105" fmla="*/ 197970 h 1157500"/>
              <a:gd name="connsiteX106" fmla="*/ 6402041 w 12192000"/>
              <a:gd name="connsiteY106" fmla="*/ 200641 h 1157500"/>
              <a:gd name="connsiteX107" fmla="*/ 6502019 w 12192000"/>
              <a:gd name="connsiteY107" fmla="*/ 192356 h 1157500"/>
              <a:gd name="connsiteX108" fmla="*/ 6518229 w 12192000"/>
              <a:gd name="connsiteY108" fmla="*/ 191407 h 1157500"/>
              <a:gd name="connsiteX109" fmla="*/ 6595639 w 12192000"/>
              <a:gd name="connsiteY109" fmla="*/ 168164 h 1157500"/>
              <a:gd name="connsiteX110" fmla="*/ 6692265 w 12192000"/>
              <a:gd name="connsiteY110" fmla="*/ 164829 h 1157500"/>
              <a:gd name="connsiteX111" fmla="*/ 6697219 w 12192000"/>
              <a:gd name="connsiteY111" fmla="*/ 165301 h 1157500"/>
              <a:gd name="connsiteX112" fmla="*/ 6713656 w 12192000"/>
              <a:gd name="connsiteY112" fmla="*/ 153600 h 1157500"/>
              <a:gd name="connsiteX113" fmla="*/ 6714383 w 12192000"/>
              <a:gd name="connsiteY113" fmla="*/ 150425 h 1157500"/>
              <a:gd name="connsiteX114" fmla="*/ 6774793 w 12192000"/>
              <a:gd name="connsiteY114" fmla="*/ 159713 h 1157500"/>
              <a:gd name="connsiteX115" fmla="*/ 6782112 w 12192000"/>
              <a:gd name="connsiteY115" fmla="*/ 155255 h 1157500"/>
              <a:gd name="connsiteX116" fmla="*/ 6878958 w 12192000"/>
              <a:gd name="connsiteY116" fmla="*/ 180824 h 1157500"/>
              <a:gd name="connsiteX117" fmla="*/ 6894439 w 12192000"/>
              <a:gd name="connsiteY117" fmla="*/ 177642 h 1157500"/>
              <a:gd name="connsiteX118" fmla="*/ 6963220 w 12192000"/>
              <a:gd name="connsiteY118" fmla="*/ 167304 h 1157500"/>
              <a:gd name="connsiteX119" fmla="*/ 6976706 w 12192000"/>
              <a:gd name="connsiteY119" fmla="*/ 170894 h 1157500"/>
              <a:gd name="connsiteX120" fmla="*/ 6987064 w 12192000"/>
              <a:gd name="connsiteY120" fmla="*/ 160402 h 1157500"/>
              <a:gd name="connsiteX121" fmla="*/ 7058714 w 12192000"/>
              <a:gd name="connsiteY121" fmla="*/ 175992 h 1157500"/>
              <a:gd name="connsiteX122" fmla="*/ 7060499 w 12192000"/>
              <a:gd name="connsiteY122" fmla="*/ 176063 h 1157500"/>
              <a:gd name="connsiteX123" fmla="*/ 7176563 w 12192000"/>
              <a:gd name="connsiteY123" fmla="*/ 173244 h 1157500"/>
              <a:gd name="connsiteX124" fmla="*/ 7205529 w 12192000"/>
              <a:gd name="connsiteY124" fmla="*/ 181011 h 1157500"/>
              <a:gd name="connsiteX125" fmla="*/ 7310118 w 12192000"/>
              <a:gd name="connsiteY125" fmla="*/ 162605 h 1157500"/>
              <a:gd name="connsiteX126" fmla="*/ 7673859 w 12192000"/>
              <a:gd name="connsiteY126" fmla="*/ 150336 h 1157500"/>
              <a:gd name="connsiteX127" fmla="*/ 7692748 w 12192000"/>
              <a:gd name="connsiteY127" fmla="*/ 161537 h 1157500"/>
              <a:gd name="connsiteX128" fmla="*/ 7756672 w 12192000"/>
              <a:gd name="connsiteY128" fmla="*/ 157372 h 1157500"/>
              <a:gd name="connsiteX129" fmla="*/ 7974189 w 12192000"/>
              <a:gd name="connsiteY129" fmla="*/ 154819 h 1157500"/>
              <a:gd name="connsiteX130" fmla="*/ 8101969 w 12192000"/>
              <a:gd name="connsiteY130" fmla="*/ 144495 h 1157500"/>
              <a:gd name="connsiteX131" fmla="*/ 8106826 w 12192000"/>
              <a:gd name="connsiteY131" fmla="*/ 139853 h 1157500"/>
              <a:gd name="connsiteX132" fmla="*/ 8162058 w 12192000"/>
              <a:gd name="connsiteY132" fmla="*/ 96704 h 1157500"/>
              <a:gd name="connsiteX133" fmla="*/ 8184568 w 12192000"/>
              <a:gd name="connsiteY133" fmla="*/ 93990 h 1157500"/>
              <a:gd name="connsiteX134" fmla="*/ 8228227 w 12192000"/>
              <a:gd name="connsiteY134" fmla="*/ 105972 h 1157500"/>
              <a:gd name="connsiteX135" fmla="*/ 8237963 w 12192000"/>
              <a:gd name="connsiteY135" fmla="*/ 106996 h 1157500"/>
              <a:gd name="connsiteX136" fmla="*/ 8248358 w 12192000"/>
              <a:gd name="connsiteY136" fmla="*/ 106062 h 1157500"/>
              <a:gd name="connsiteX137" fmla="*/ 8249309 w 12192000"/>
              <a:gd name="connsiteY137" fmla="*/ 106698 h 1157500"/>
              <a:gd name="connsiteX138" fmla="*/ 8249997 w 12192000"/>
              <a:gd name="connsiteY138" fmla="*/ 105915 h 1157500"/>
              <a:gd name="connsiteX139" fmla="*/ 8272162 w 12192000"/>
              <a:gd name="connsiteY139" fmla="*/ 103924 h 1157500"/>
              <a:gd name="connsiteX140" fmla="*/ 8292349 w 12192000"/>
              <a:gd name="connsiteY140" fmla="*/ 97480 h 1157500"/>
              <a:gd name="connsiteX141" fmla="*/ 8307239 w 12192000"/>
              <a:gd name="connsiteY141" fmla="*/ 94591 h 1157500"/>
              <a:gd name="connsiteX142" fmla="*/ 8339282 w 12192000"/>
              <a:gd name="connsiteY142" fmla="*/ 108942 h 1157500"/>
              <a:gd name="connsiteX143" fmla="*/ 8346156 w 12192000"/>
              <a:gd name="connsiteY143" fmla="*/ 111227 h 1157500"/>
              <a:gd name="connsiteX144" fmla="*/ 8346467 w 12192000"/>
              <a:gd name="connsiteY144" fmla="*/ 111024 h 1157500"/>
              <a:gd name="connsiteX145" fmla="*/ 8354069 w 12192000"/>
              <a:gd name="connsiteY145" fmla="*/ 112942 h 1157500"/>
              <a:gd name="connsiteX146" fmla="*/ 8358687 w 12192000"/>
              <a:gd name="connsiteY146" fmla="*/ 115393 h 1157500"/>
              <a:gd name="connsiteX147" fmla="*/ 8433385 w 12192000"/>
              <a:gd name="connsiteY147" fmla="*/ 99669 h 1157500"/>
              <a:gd name="connsiteX148" fmla="*/ 8533779 w 12192000"/>
              <a:gd name="connsiteY148" fmla="*/ 98374 h 1157500"/>
              <a:gd name="connsiteX149" fmla="*/ 8632833 w 12192000"/>
              <a:gd name="connsiteY149" fmla="*/ 100532 h 1157500"/>
              <a:gd name="connsiteX150" fmla="*/ 8668523 w 12192000"/>
              <a:gd name="connsiteY150" fmla="*/ 102979 h 1157500"/>
              <a:gd name="connsiteX151" fmla="*/ 8732893 w 12192000"/>
              <a:gd name="connsiteY151" fmla="*/ 99991 h 1157500"/>
              <a:gd name="connsiteX152" fmla="*/ 8764071 w 12192000"/>
              <a:gd name="connsiteY152" fmla="*/ 94587 h 1157500"/>
              <a:gd name="connsiteX153" fmla="*/ 8767004 w 12192000"/>
              <a:gd name="connsiteY153" fmla="*/ 91519 h 1157500"/>
              <a:gd name="connsiteX154" fmla="*/ 8772553 w 12192000"/>
              <a:gd name="connsiteY154" fmla="*/ 90314 h 1157500"/>
              <a:gd name="connsiteX155" fmla="*/ 8787201 w 12192000"/>
              <a:gd name="connsiteY155" fmla="*/ 92033 h 1157500"/>
              <a:gd name="connsiteX156" fmla="*/ 8792624 w 12192000"/>
              <a:gd name="connsiteY156" fmla="*/ 93503 h 1157500"/>
              <a:gd name="connsiteX157" fmla="*/ 8800741 w 12192000"/>
              <a:gd name="connsiteY157" fmla="*/ 93897 h 1157500"/>
              <a:gd name="connsiteX158" fmla="*/ 8800966 w 12192000"/>
              <a:gd name="connsiteY158" fmla="*/ 93645 h 1157500"/>
              <a:gd name="connsiteX159" fmla="*/ 8808513 w 12192000"/>
              <a:gd name="connsiteY159" fmla="*/ 94530 h 1157500"/>
              <a:gd name="connsiteX160" fmla="*/ 8845110 w 12192000"/>
              <a:gd name="connsiteY160" fmla="*/ 102179 h 1157500"/>
              <a:gd name="connsiteX161" fmla="*/ 8917529 w 12192000"/>
              <a:gd name="connsiteY161" fmla="*/ 76373 h 1157500"/>
              <a:gd name="connsiteX162" fmla="*/ 9026654 w 12192000"/>
              <a:gd name="connsiteY162" fmla="*/ 93420 h 1157500"/>
              <a:gd name="connsiteX163" fmla="*/ 9088505 w 12192000"/>
              <a:gd name="connsiteY163" fmla="*/ 113002 h 1157500"/>
              <a:gd name="connsiteX164" fmla="*/ 9203241 w 12192000"/>
              <a:gd name="connsiteY164" fmla="*/ 111713 h 1157500"/>
              <a:gd name="connsiteX165" fmla="*/ 9415584 w 12192000"/>
              <a:gd name="connsiteY165" fmla="*/ 157156 h 1157500"/>
              <a:gd name="connsiteX166" fmla="*/ 9505102 w 12192000"/>
              <a:gd name="connsiteY166" fmla="*/ 141042 h 1157500"/>
              <a:gd name="connsiteX167" fmla="*/ 9643040 w 12192000"/>
              <a:gd name="connsiteY167" fmla="*/ 158233 h 1157500"/>
              <a:gd name="connsiteX168" fmla="*/ 9762999 w 12192000"/>
              <a:gd name="connsiteY168" fmla="*/ 162623 h 1157500"/>
              <a:gd name="connsiteX169" fmla="*/ 9776183 w 12192000"/>
              <a:gd name="connsiteY169" fmla="*/ 162191 h 1157500"/>
              <a:gd name="connsiteX170" fmla="*/ 9780532 w 12192000"/>
              <a:gd name="connsiteY170" fmla="*/ 155823 h 1157500"/>
              <a:gd name="connsiteX171" fmla="*/ 9910588 w 12192000"/>
              <a:gd name="connsiteY171" fmla="*/ 154327 h 1157500"/>
              <a:gd name="connsiteX172" fmla="*/ 9924173 w 12192000"/>
              <a:gd name="connsiteY172" fmla="*/ 158591 h 1157500"/>
              <a:gd name="connsiteX173" fmla="*/ 10010969 w 12192000"/>
              <a:gd name="connsiteY173" fmla="*/ 155802 h 1157500"/>
              <a:gd name="connsiteX174" fmla="*/ 10070699 w 12192000"/>
              <a:gd name="connsiteY174" fmla="*/ 157854 h 1157500"/>
              <a:gd name="connsiteX175" fmla="*/ 10155104 w 12192000"/>
              <a:gd name="connsiteY175" fmla="*/ 151613 h 1157500"/>
              <a:gd name="connsiteX176" fmla="*/ 10250982 w 12192000"/>
              <a:gd name="connsiteY176" fmla="*/ 128642 h 1157500"/>
              <a:gd name="connsiteX177" fmla="*/ 10343301 w 12192000"/>
              <a:gd name="connsiteY177" fmla="*/ 90884 h 1157500"/>
              <a:gd name="connsiteX178" fmla="*/ 10366625 w 12192000"/>
              <a:gd name="connsiteY178" fmla="*/ 79428 h 1157500"/>
              <a:gd name="connsiteX179" fmla="*/ 10433505 w 12192000"/>
              <a:gd name="connsiteY179" fmla="*/ 65000 h 1157500"/>
              <a:gd name="connsiteX180" fmla="*/ 10547510 w 12192000"/>
              <a:gd name="connsiteY180" fmla="*/ 47246 h 1157500"/>
              <a:gd name="connsiteX181" fmla="*/ 10588150 w 12192000"/>
              <a:gd name="connsiteY181" fmla="*/ 32287 h 1157500"/>
              <a:gd name="connsiteX182" fmla="*/ 10589457 w 12192000"/>
              <a:gd name="connsiteY182" fmla="*/ 25296 h 1157500"/>
              <a:gd name="connsiteX183" fmla="*/ 10699976 w 12192000"/>
              <a:gd name="connsiteY183" fmla="*/ 43345 h 1157500"/>
              <a:gd name="connsiteX184" fmla="*/ 10812237 w 12192000"/>
              <a:gd name="connsiteY184" fmla="*/ 46327 h 1157500"/>
              <a:gd name="connsiteX185" fmla="*/ 10869837 w 12192000"/>
              <a:gd name="connsiteY185" fmla="*/ 65795 h 1157500"/>
              <a:gd name="connsiteX186" fmla="*/ 10881770 w 12192000"/>
              <a:gd name="connsiteY186" fmla="*/ 73672 h 1157500"/>
              <a:gd name="connsiteX187" fmla="*/ 10896899 w 12192000"/>
              <a:gd name="connsiteY187" fmla="*/ 70731 h 1157500"/>
              <a:gd name="connsiteX188" fmla="*/ 10901748 w 12192000"/>
              <a:gd name="connsiteY188" fmla="*/ 66352 h 1157500"/>
              <a:gd name="connsiteX189" fmla="*/ 10947419 w 12192000"/>
              <a:gd name="connsiteY189" fmla="*/ 83316 h 1157500"/>
              <a:gd name="connsiteX190" fmla="*/ 10953034 w 12192000"/>
              <a:gd name="connsiteY190" fmla="*/ 84438 h 1157500"/>
              <a:gd name="connsiteX191" fmla="*/ 10992070 w 12192000"/>
              <a:gd name="connsiteY191" fmla="*/ 88841 h 1157500"/>
              <a:gd name="connsiteX192" fmla="*/ 11112372 w 12192000"/>
              <a:gd name="connsiteY192" fmla="*/ 82247 h 1157500"/>
              <a:gd name="connsiteX193" fmla="*/ 11147719 w 12192000"/>
              <a:gd name="connsiteY193" fmla="*/ 80560 h 1157500"/>
              <a:gd name="connsiteX194" fmla="*/ 11172617 w 12192000"/>
              <a:gd name="connsiteY194" fmla="*/ 76265 h 1157500"/>
              <a:gd name="connsiteX195" fmla="*/ 11240397 w 12192000"/>
              <a:gd name="connsiteY195" fmla="*/ 81830 h 1157500"/>
              <a:gd name="connsiteX196" fmla="*/ 11270034 w 12192000"/>
              <a:gd name="connsiteY196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736204 w 12192000"/>
              <a:gd name="connsiteY2" fmla="*/ 277509 h 1157500"/>
              <a:gd name="connsiteX3" fmla="*/ 11705740 w 12192000"/>
              <a:gd name="connsiteY3" fmla="*/ 250993 h 1157500"/>
              <a:gd name="connsiteX4" fmla="*/ 11819139 w 12192000"/>
              <a:gd name="connsiteY4" fmla="*/ 304143 h 1157500"/>
              <a:gd name="connsiteX5" fmla="*/ 11835615 w 12192000"/>
              <a:gd name="connsiteY5" fmla="*/ 305790 h 1157500"/>
              <a:gd name="connsiteX6" fmla="*/ 11980134 w 12192000"/>
              <a:gd name="connsiteY6" fmla="*/ 321911 h 1157500"/>
              <a:gd name="connsiteX7" fmla="*/ 12174576 w 12192000"/>
              <a:gd name="connsiteY7" fmla="*/ 376108 h 1157500"/>
              <a:gd name="connsiteX8" fmla="*/ 12192000 w 12192000"/>
              <a:gd name="connsiteY8" fmla="*/ 379233 h 1157500"/>
              <a:gd name="connsiteX9" fmla="*/ 12192000 w 12192000"/>
              <a:gd name="connsiteY9" fmla="*/ 1157500 h 1157500"/>
              <a:gd name="connsiteX10" fmla="*/ 0 w 12192000"/>
              <a:gd name="connsiteY10" fmla="*/ 1157500 h 1157500"/>
              <a:gd name="connsiteX11" fmla="*/ 0 w 12192000"/>
              <a:gd name="connsiteY11" fmla="*/ 483545 h 1157500"/>
              <a:gd name="connsiteX12" fmla="*/ 5331 w 12192000"/>
              <a:gd name="connsiteY12" fmla="*/ 482797 h 1157500"/>
              <a:gd name="connsiteX13" fmla="*/ 39902 w 12192000"/>
              <a:gd name="connsiteY13" fmla="*/ 472284 h 1157500"/>
              <a:gd name="connsiteX14" fmla="*/ 117880 w 12192000"/>
              <a:gd name="connsiteY14" fmla="*/ 420956 h 1157500"/>
              <a:gd name="connsiteX15" fmla="*/ 238140 w 12192000"/>
              <a:gd name="connsiteY15" fmla="*/ 379297 h 1157500"/>
              <a:gd name="connsiteX16" fmla="*/ 249589 w 12192000"/>
              <a:gd name="connsiteY16" fmla="*/ 379517 h 1157500"/>
              <a:gd name="connsiteX17" fmla="*/ 296963 w 12192000"/>
              <a:gd name="connsiteY17" fmla="*/ 356102 h 1157500"/>
              <a:gd name="connsiteX18" fmla="*/ 339235 w 12192000"/>
              <a:gd name="connsiteY18" fmla="*/ 324425 h 1157500"/>
              <a:gd name="connsiteX19" fmla="*/ 447152 w 12192000"/>
              <a:gd name="connsiteY19" fmla="*/ 327423 h 1157500"/>
              <a:gd name="connsiteX20" fmla="*/ 475247 w 12192000"/>
              <a:gd name="connsiteY20" fmla="*/ 336714 h 1157500"/>
              <a:gd name="connsiteX21" fmla="*/ 477967 w 12192000"/>
              <a:gd name="connsiteY21" fmla="*/ 337960 h 1157500"/>
              <a:gd name="connsiteX22" fmla="*/ 703732 w 12192000"/>
              <a:gd name="connsiteY22" fmla="*/ 316599 h 1157500"/>
              <a:gd name="connsiteX23" fmla="*/ 853391 w 12192000"/>
              <a:gd name="connsiteY23" fmla="*/ 303591 h 1157500"/>
              <a:gd name="connsiteX24" fmla="*/ 925332 w 12192000"/>
              <a:gd name="connsiteY24" fmla="*/ 298686 h 1157500"/>
              <a:gd name="connsiteX25" fmla="*/ 941286 w 12192000"/>
              <a:gd name="connsiteY25" fmla="*/ 288932 h 1157500"/>
              <a:gd name="connsiteX26" fmla="*/ 950845 w 12192000"/>
              <a:gd name="connsiteY26" fmla="*/ 286595 h 1157500"/>
              <a:gd name="connsiteX27" fmla="*/ 953292 w 12192000"/>
              <a:gd name="connsiteY27" fmla="*/ 280892 h 1157500"/>
              <a:gd name="connsiteX28" fmla="*/ 967499 w 12192000"/>
              <a:gd name="connsiteY28" fmla="*/ 273760 h 1157500"/>
              <a:gd name="connsiteX29" fmla="*/ 1069267 w 12192000"/>
              <a:gd name="connsiteY29" fmla="*/ 262766 h 1157500"/>
              <a:gd name="connsiteX30" fmla="*/ 1138407 w 12192000"/>
              <a:gd name="connsiteY30" fmla="*/ 246567 h 1157500"/>
              <a:gd name="connsiteX31" fmla="*/ 1164931 w 12192000"/>
              <a:gd name="connsiteY31" fmla="*/ 238622 h 1157500"/>
              <a:gd name="connsiteX32" fmla="*/ 1211622 w 12192000"/>
              <a:gd name="connsiteY32" fmla="*/ 220676 h 1157500"/>
              <a:gd name="connsiteX33" fmla="*/ 1274567 w 12192000"/>
              <a:gd name="connsiteY33" fmla="*/ 203380 h 1157500"/>
              <a:gd name="connsiteX34" fmla="*/ 1325029 w 12192000"/>
              <a:gd name="connsiteY34" fmla="*/ 207937 h 1157500"/>
              <a:gd name="connsiteX35" fmla="*/ 1356805 w 12192000"/>
              <a:gd name="connsiteY35" fmla="*/ 203622 h 1157500"/>
              <a:gd name="connsiteX36" fmla="*/ 1468752 w 12192000"/>
              <a:gd name="connsiteY36" fmla="*/ 214604 h 1157500"/>
              <a:gd name="connsiteX37" fmla="*/ 1650750 w 12192000"/>
              <a:gd name="connsiteY37" fmla="*/ 165090 h 1157500"/>
              <a:gd name="connsiteX38" fmla="*/ 1655056 w 12192000"/>
              <a:gd name="connsiteY38" fmla="*/ 172106 h 1157500"/>
              <a:gd name="connsiteX39" fmla="*/ 1683220 w 12192000"/>
              <a:gd name="connsiteY39" fmla="*/ 169652 h 1157500"/>
              <a:gd name="connsiteX40" fmla="*/ 1685599 w 12192000"/>
              <a:gd name="connsiteY40" fmla="*/ 165388 h 1157500"/>
              <a:gd name="connsiteX41" fmla="*/ 1735783 w 12192000"/>
              <a:gd name="connsiteY41" fmla="*/ 177400 h 1157500"/>
              <a:gd name="connsiteX42" fmla="*/ 1797102 w 12192000"/>
              <a:gd name="connsiteY42" fmla="*/ 182289 h 1157500"/>
              <a:gd name="connsiteX43" fmla="*/ 1845638 w 12192000"/>
              <a:gd name="connsiteY43" fmla="*/ 163774 h 1157500"/>
              <a:gd name="connsiteX44" fmla="*/ 1848980 w 12192000"/>
              <a:gd name="connsiteY44" fmla="*/ 167516 h 1157500"/>
              <a:gd name="connsiteX45" fmla="*/ 1880587 w 12192000"/>
              <a:gd name="connsiteY45" fmla="*/ 165506 h 1157500"/>
              <a:gd name="connsiteX46" fmla="*/ 1995803 w 12192000"/>
              <a:gd name="connsiteY46" fmla="*/ 131847 h 1157500"/>
              <a:gd name="connsiteX47" fmla="*/ 2057448 w 12192000"/>
              <a:gd name="connsiteY47" fmla="*/ 128650 h 1157500"/>
              <a:gd name="connsiteX48" fmla="*/ 2119088 w 12192000"/>
              <a:gd name="connsiteY48" fmla="*/ 113508 h 1157500"/>
              <a:gd name="connsiteX49" fmla="*/ 2138831 w 12192000"/>
              <a:gd name="connsiteY49" fmla="*/ 116194 h 1157500"/>
              <a:gd name="connsiteX50" fmla="*/ 2214259 w 12192000"/>
              <a:gd name="connsiteY50" fmla="*/ 110542 h 1157500"/>
              <a:gd name="connsiteX51" fmla="*/ 2264911 w 12192000"/>
              <a:gd name="connsiteY51" fmla="*/ 101639 h 1157500"/>
              <a:gd name="connsiteX52" fmla="*/ 2454058 w 12192000"/>
              <a:gd name="connsiteY52" fmla="*/ 67266 h 1157500"/>
              <a:gd name="connsiteX53" fmla="*/ 2534188 w 12192000"/>
              <a:gd name="connsiteY53" fmla="*/ 63730 h 1157500"/>
              <a:gd name="connsiteX54" fmla="*/ 2616912 w 12192000"/>
              <a:gd name="connsiteY54" fmla="*/ 44757 h 1157500"/>
              <a:gd name="connsiteX55" fmla="*/ 2698592 w 12192000"/>
              <a:gd name="connsiteY55" fmla="*/ 35873 h 1157500"/>
              <a:gd name="connsiteX56" fmla="*/ 2891953 w 12192000"/>
              <a:gd name="connsiteY56" fmla="*/ 28541 h 1157500"/>
              <a:gd name="connsiteX57" fmla="*/ 3052621 w 12192000"/>
              <a:gd name="connsiteY57" fmla="*/ 7598 h 1157500"/>
              <a:gd name="connsiteX58" fmla="*/ 3145220 w 12192000"/>
              <a:gd name="connsiteY58" fmla="*/ 9845 h 1157500"/>
              <a:gd name="connsiteX59" fmla="*/ 3233309 w 12192000"/>
              <a:gd name="connsiteY59" fmla="*/ 2536 h 1157500"/>
              <a:gd name="connsiteX60" fmla="*/ 3320851 w 12192000"/>
              <a:gd name="connsiteY60" fmla="*/ 12470 h 1157500"/>
              <a:gd name="connsiteX61" fmla="*/ 3394552 w 12192000"/>
              <a:gd name="connsiteY61" fmla="*/ 31847 h 1157500"/>
              <a:gd name="connsiteX62" fmla="*/ 3462252 w 12192000"/>
              <a:gd name="connsiteY62" fmla="*/ 62214 h 1157500"/>
              <a:gd name="connsiteX63" fmla="*/ 3504799 w 12192000"/>
              <a:gd name="connsiteY63" fmla="*/ 86931 h 1157500"/>
              <a:gd name="connsiteX64" fmla="*/ 3568807 w 12192000"/>
              <a:gd name="connsiteY64" fmla="*/ 78125 h 1157500"/>
              <a:gd name="connsiteX65" fmla="*/ 3571993 w 12192000"/>
              <a:gd name="connsiteY65" fmla="*/ 80673 h 1157500"/>
              <a:gd name="connsiteX66" fmla="*/ 3590879 w 12192000"/>
              <a:gd name="connsiteY66" fmla="*/ 93683 h 1157500"/>
              <a:gd name="connsiteX67" fmla="*/ 3623973 w 12192000"/>
              <a:gd name="connsiteY67" fmla="*/ 86652 h 1157500"/>
              <a:gd name="connsiteX68" fmla="*/ 3636728 w 12192000"/>
              <a:gd name="connsiteY68" fmla="*/ 91587 h 1157500"/>
              <a:gd name="connsiteX69" fmla="*/ 3676976 w 12192000"/>
              <a:gd name="connsiteY69" fmla="*/ 90168 h 1157500"/>
              <a:gd name="connsiteX70" fmla="*/ 3722653 w 12192000"/>
              <a:gd name="connsiteY70" fmla="*/ 108931 h 1157500"/>
              <a:gd name="connsiteX71" fmla="*/ 3775112 w 12192000"/>
              <a:gd name="connsiteY71" fmla="*/ 92538 h 1157500"/>
              <a:gd name="connsiteX72" fmla="*/ 3932956 w 12192000"/>
              <a:gd name="connsiteY72" fmla="*/ 115905 h 1157500"/>
              <a:gd name="connsiteX73" fmla="*/ 4100593 w 12192000"/>
              <a:gd name="connsiteY73" fmla="*/ 157402 h 1157500"/>
              <a:gd name="connsiteX74" fmla="*/ 4316364 w 12192000"/>
              <a:gd name="connsiteY74" fmla="*/ 171021 h 1157500"/>
              <a:gd name="connsiteX75" fmla="*/ 4387387 w 12192000"/>
              <a:gd name="connsiteY75" fmla="*/ 157928 h 1157500"/>
              <a:gd name="connsiteX76" fmla="*/ 4427957 w 12192000"/>
              <a:gd name="connsiteY76" fmla="*/ 171094 h 1157500"/>
              <a:gd name="connsiteX77" fmla="*/ 4502291 w 12192000"/>
              <a:gd name="connsiteY77" fmla="*/ 181765 h 1157500"/>
              <a:gd name="connsiteX78" fmla="*/ 4600771 w 12192000"/>
              <a:gd name="connsiteY78" fmla="*/ 205711 h 1157500"/>
              <a:gd name="connsiteX79" fmla="*/ 4644102 w 12192000"/>
              <a:gd name="connsiteY79" fmla="*/ 203931 h 1157500"/>
              <a:gd name="connsiteX80" fmla="*/ 4652752 w 12192000"/>
              <a:gd name="connsiteY80" fmla="*/ 204470 h 1157500"/>
              <a:gd name="connsiteX81" fmla="*/ 4652896 w 12192000"/>
              <a:gd name="connsiteY81" fmla="*/ 204854 h 1157500"/>
              <a:gd name="connsiteX82" fmla="*/ 4685303 w 12192000"/>
              <a:gd name="connsiteY82" fmla="*/ 206507 h 1157500"/>
              <a:gd name="connsiteX83" fmla="*/ 4690886 w 12192000"/>
              <a:gd name="connsiteY83" fmla="*/ 209335 h 1157500"/>
              <a:gd name="connsiteX84" fmla="*/ 4725430 w 12192000"/>
              <a:gd name="connsiteY84" fmla="*/ 232300 h 1157500"/>
              <a:gd name="connsiteX85" fmla="*/ 4800051 w 12192000"/>
              <a:gd name="connsiteY85" fmla="*/ 224667 h 1157500"/>
              <a:gd name="connsiteX86" fmla="*/ 4875115 w 12192000"/>
              <a:gd name="connsiteY86" fmla="*/ 257918 h 1157500"/>
              <a:gd name="connsiteX87" fmla="*/ 4936450 w 12192000"/>
              <a:gd name="connsiteY87" fmla="*/ 274470 h 1157500"/>
              <a:gd name="connsiteX88" fmla="*/ 5030961 w 12192000"/>
              <a:gd name="connsiteY88" fmla="*/ 299480 h 1157500"/>
              <a:gd name="connsiteX89" fmla="*/ 5082734 w 12192000"/>
              <a:gd name="connsiteY89" fmla="*/ 302149 h 1157500"/>
              <a:gd name="connsiteX90" fmla="*/ 5138799 w 12192000"/>
              <a:gd name="connsiteY90" fmla="*/ 297368 h 1157500"/>
              <a:gd name="connsiteX91" fmla="*/ 5259695 w 12192000"/>
              <a:gd name="connsiteY91" fmla="*/ 324044 h 1157500"/>
              <a:gd name="connsiteX92" fmla="*/ 5359642 w 12192000"/>
              <a:gd name="connsiteY92" fmla="*/ 334143 h 1157500"/>
              <a:gd name="connsiteX93" fmla="*/ 5372918 w 12192000"/>
              <a:gd name="connsiteY93" fmla="*/ 330402 h 1157500"/>
              <a:gd name="connsiteX94" fmla="*/ 5396084 w 12192000"/>
              <a:gd name="connsiteY94" fmla="*/ 321836 h 1157500"/>
              <a:gd name="connsiteX95" fmla="*/ 5414292 w 12192000"/>
              <a:gd name="connsiteY95" fmla="*/ 314431 h 1157500"/>
              <a:gd name="connsiteX96" fmla="*/ 5487276 w 12192000"/>
              <a:gd name="connsiteY96" fmla="*/ 300918 h 1157500"/>
              <a:gd name="connsiteX97" fmla="*/ 5612716 w 12192000"/>
              <a:gd name="connsiteY97" fmla="*/ 301686 h 1157500"/>
              <a:gd name="connsiteX98" fmla="*/ 5864813 w 12192000"/>
              <a:gd name="connsiteY98" fmla="*/ 251420 h 1157500"/>
              <a:gd name="connsiteX99" fmla="*/ 6151392 w 12192000"/>
              <a:gd name="connsiteY99" fmla="*/ 219300 h 1157500"/>
              <a:gd name="connsiteX100" fmla="*/ 6209396 w 12192000"/>
              <a:gd name="connsiteY100" fmla="*/ 214037 h 1157500"/>
              <a:gd name="connsiteX101" fmla="*/ 6269898 w 12192000"/>
              <a:gd name="connsiteY101" fmla="*/ 219868 h 1157500"/>
              <a:gd name="connsiteX102" fmla="*/ 6352373 w 12192000"/>
              <a:gd name="connsiteY102" fmla="*/ 202729 h 1157500"/>
              <a:gd name="connsiteX103" fmla="*/ 6353759 w 12192000"/>
              <a:gd name="connsiteY103" fmla="*/ 202703 h 1157500"/>
              <a:gd name="connsiteX104" fmla="*/ 6363346 w 12192000"/>
              <a:gd name="connsiteY104" fmla="*/ 190268 h 1157500"/>
              <a:gd name="connsiteX105" fmla="*/ 6400681 w 12192000"/>
              <a:gd name="connsiteY105" fmla="*/ 197970 h 1157500"/>
              <a:gd name="connsiteX106" fmla="*/ 6402041 w 12192000"/>
              <a:gd name="connsiteY106" fmla="*/ 200641 h 1157500"/>
              <a:gd name="connsiteX107" fmla="*/ 6502019 w 12192000"/>
              <a:gd name="connsiteY107" fmla="*/ 192356 h 1157500"/>
              <a:gd name="connsiteX108" fmla="*/ 6518229 w 12192000"/>
              <a:gd name="connsiteY108" fmla="*/ 191407 h 1157500"/>
              <a:gd name="connsiteX109" fmla="*/ 6595639 w 12192000"/>
              <a:gd name="connsiteY109" fmla="*/ 168164 h 1157500"/>
              <a:gd name="connsiteX110" fmla="*/ 6692265 w 12192000"/>
              <a:gd name="connsiteY110" fmla="*/ 164829 h 1157500"/>
              <a:gd name="connsiteX111" fmla="*/ 6697219 w 12192000"/>
              <a:gd name="connsiteY111" fmla="*/ 165301 h 1157500"/>
              <a:gd name="connsiteX112" fmla="*/ 6713656 w 12192000"/>
              <a:gd name="connsiteY112" fmla="*/ 153600 h 1157500"/>
              <a:gd name="connsiteX113" fmla="*/ 6714383 w 12192000"/>
              <a:gd name="connsiteY113" fmla="*/ 150425 h 1157500"/>
              <a:gd name="connsiteX114" fmla="*/ 6774793 w 12192000"/>
              <a:gd name="connsiteY114" fmla="*/ 159713 h 1157500"/>
              <a:gd name="connsiteX115" fmla="*/ 6782112 w 12192000"/>
              <a:gd name="connsiteY115" fmla="*/ 155255 h 1157500"/>
              <a:gd name="connsiteX116" fmla="*/ 6878958 w 12192000"/>
              <a:gd name="connsiteY116" fmla="*/ 180824 h 1157500"/>
              <a:gd name="connsiteX117" fmla="*/ 6894439 w 12192000"/>
              <a:gd name="connsiteY117" fmla="*/ 177642 h 1157500"/>
              <a:gd name="connsiteX118" fmla="*/ 6963220 w 12192000"/>
              <a:gd name="connsiteY118" fmla="*/ 167304 h 1157500"/>
              <a:gd name="connsiteX119" fmla="*/ 6976706 w 12192000"/>
              <a:gd name="connsiteY119" fmla="*/ 170894 h 1157500"/>
              <a:gd name="connsiteX120" fmla="*/ 6987064 w 12192000"/>
              <a:gd name="connsiteY120" fmla="*/ 160402 h 1157500"/>
              <a:gd name="connsiteX121" fmla="*/ 7058714 w 12192000"/>
              <a:gd name="connsiteY121" fmla="*/ 175992 h 1157500"/>
              <a:gd name="connsiteX122" fmla="*/ 7060499 w 12192000"/>
              <a:gd name="connsiteY122" fmla="*/ 176063 h 1157500"/>
              <a:gd name="connsiteX123" fmla="*/ 7176563 w 12192000"/>
              <a:gd name="connsiteY123" fmla="*/ 173244 h 1157500"/>
              <a:gd name="connsiteX124" fmla="*/ 7205529 w 12192000"/>
              <a:gd name="connsiteY124" fmla="*/ 181011 h 1157500"/>
              <a:gd name="connsiteX125" fmla="*/ 7310118 w 12192000"/>
              <a:gd name="connsiteY125" fmla="*/ 162605 h 1157500"/>
              <a:gd name="connsiteX126" fmla="*/ 7673859 w 12192000"/>
              <a:gd name="connsiteY126" fmla="*/ 150336 h 1157500"/>
              <a:gd name="connsiteX127" fmla="*/ 7692748 w 12192000"/>
              <a:gd name="connsiteY127" fmla="*/ 161537 h 1157500"/>
              <a:gd name="connsiteX128" fmla="*/ 7756672 w 12192000"/>
              <a:gd name="connsiteY128" fmla="*/ 157372 h 1157500"/>
              <a:gd name="connsiteX129" fmla="*/ 7974189 w 12192000"/>
              <a:gd name="connsiteY129" fmla="*/ 154819 h 1157500"/>
              <a:gd name="connsiteX130" fmla="*/ 8101969 w 12192000"/>
              <a:gd name="connsiteY130" fmla="*/ 144495 h 1157500"/>
              <a:gd name="connsiteX131" fmla="*/ 8106826 w 12192000"/>
              <a:gd name="connsiteY131" fmla="*/ 139853 h 1157500"/>
              <a:gd name="connsiteX132" fmla="*/ 8162058 w 12192000"/>
              <a:gd name="connsiteY132" fmla="*/ 96704 h 1157500"/>
              <a:gd name="connsiteX133" fmla="*/ 8184568 w 12192000"/>
              <a:gd name="connsiteY133" fmla="*/ 93990 h 1157500"/>
              <a:gd name="connsiteX134" fmla="*/ 8228227 w 12192000"/>
              <a:gd name="connsiteY134" fmla="*/ 105972 h 1157500"/>
              <a:gd name="connsiteX135" fmla="*/ 8237963 w 12192000"/>
              <a:gd name="connsiteY135" fmla="*/ 106996 h 1157500"/>
              <a:gd name="connsiteX136" fmla="*/ 8248358 w 12192000"/>
              <a:gd name="connsiteY136" fmla="*/ 106062 h 1157500"/>
              <a:gd name="connsiteX137" fmla="*/ 8249309 w 12192000"/>
              <a:gd name="connsiteY137" fmla="*/ 106698 h 1157500"/>
              <a:gd name="connsiteX138" fmla="*/ 8249997 w 12192000"/>
              <a:gd name="connsiteY138" fmla="*/ 105915 h 1157500"/>
              <a:gd name="connsiteX139" fmla="*/ 8272162 w 12192000"/>
              <a:gd name="connsiteY139" fmla="*/ 103924 h 1157500"/>
              <a:gd name="connsiteX140" fmla="*/ 8292349 w 12192000"/>
              <a:gd name="connsiteY140" fmla="*/ 97480 h 1157500"/>
              <a:gd name="connsiteX141" fmla="*/ 8307239 w 12192000"/>
              <a:gd name="connsiteY141" fmla="*/ 94591 h 1157500"/>
              <a:gd name="connsiteX142" fmla="*/ 8339282 w 12192000"/>
              <a:gd name="connsiteY142" fmla="*/ 108942 h 1157500"/>
              <a:gd name="connsiteX143" fmla="*/ 8346156 w 12192000"/>
              <a:gd name="connsiteY143" fmla="*/ 111227 h 1157500"/>
              <a:gd name="connsiteX144" fmla="*/ 8346467 w 12192000"/>
              <a:gd name="connsiteY144" fmla="*/ 111024 h 1157500"/>
              <a:gd name="connsiteX145" fmla="*/ 8354069 w 12192000"/>
              <a:gd name="connsiteY145" fmla="*/ 112942 h 1157500"/>
              <a:gd name="connsiteX146" fmla="*/ 8358687 w 12192000"/>
              <a:gd name="connsiteY146" fmla="*/ 115393 h 1157500"/>
              <a:gd name="connsiteX147" fmla="*/ 8433385 w 12192000"/>
              <a:gd name="connsiteY147" fmla="*/ 99669 h 1157500"/>
              <a:gd name="connsiteX148" fmla="*/ 8533779 w 12192000"/>
              <a:gd name="connsiteY148" fmla="*/ 98374 h 1157500"/>
              <a:gd name="connsiteX149" fmla="*/ 8632833 w 12192000"/>
              <a:gd name="connsiteY149" fmla="*/ 100532 h 1157500"/>
              <a:gd name="connsiteX150" fmla="*/ 8668523 w 12192000"/>
              <a:gd name="connsiteY150" fmla="*/ 102979 h 1157500"/>
              <a:gd name="connsiteX151" fmla="*/ 8732893 w 12192000"/>
              <a:gd name="connsiteY151" fmla="*/ 99991 h 1157500"/>
              <a:gd name="connsiteX152" fmla="*/ 8764071 w 12192000"/>
              <a:gd name="connsiteY152" fmla="*/ 94587 h 1157500"/>
              <a:gd name="connsiteX153" fmla="*/ 8767004 w 12192000"/>
              <a:gd name="connsiteY153" fmla="*/ 91519 h 1157500"/>
              <a:gd name="connsiteX154" fmla="*/ 8772553 w 12192000"/>
              <a:gd name="connsiteY154" fmla="*/ 90314 h 1157500"/>
              <a:gd name="connsiteX155" fmla="*/ 8787201 w 12192000"/>
              <a:gd name="connsiteY155" fmla="*/ 92033 h 1157500"/>
              <a:gd name="connsiteX156" fmla="*/ 8792624 w 12192000"/>
              <a:gd name="connsiteY156" fmla="*/ 93503 h 1157500"/>
              <a:gd name="connsiteX157" fmla="*/ 8800741 w 12192000"/>
              <a:gd name="connsiteY157" fmla="*/ 93897 h 1157500"/>
              <a:gd name="connsiteX158" fmla="*/ 8800966 w 12192000"/>
              <a:gd name="connsiteY158" fmla="*/ 93645 h 1157500"/>
              <a:gd name="connsiteX159" fmla="*/ 8808513 w 12192000"/>
              <a:gd name="connsiteY159" fmla="*/ 94530 h 1157500"/>
              <a:gd name="connsiteX160" fmla="*/ 8845110 w 12192000"/>
              <a:gd name="connsiteY160" fmla="*/ 102179 h 1157500"/>
              <a:gd name="connsiteX161" fmla="*/ 8917529 w 12192000"/>
              <a:gd name="connsiteY161" fmla="*/ 76373 h 1157500"/>
              <a:gd name="connsiteX162" fmla="*/ 9026654 w 12192000"/>
              <a:gd name="connsiteY162" fmla="*/ 93420 h 1157500"/>
              <a:gd name="connsiteX163" fmla="*/ 9088505 w 12192000"/>
              <a:gd name="connsiteY163" fmla="*/ 113002 h 1157500"/>
              <a:gd name="connsiteX164" fmla="*/ 9203241 w 12192000"/>
              <a:gd name="connsiteY164" fmla="*/ 111713 h 1157500"/>
              <a:gd name="connsiteX165" fmla="*/ 9415584 w 12192000"/>
              <a:gd name="connsiteY165" fmla="*/ 157156 h 1157500"/>
              <a:gd name="connsiteX166" fmla="*/ 9505102 w 12192000"/>
              <a:gd name="connsiteY166" fmla="*/ 141042 h 1157500"/>
              <a:gd name="connsiteX167" fmla="*/ 9643040 w 12192000"/>
              <a:gd name="connsiteY167" fmla="*/ 158233 h 1157500"/>
              <a:gd name="connsiteX168" fmla="*/ 9762999 w 12192000"/>
              <a:gd name="connsiteY168" fmla="*/ 162623 h 1157500"/>
              <a:gd name="connsiteX169" fmla="*/ 9776183 w 12192000"/>
              <a:gd name="connsiteY169" fmla="*/ 162191 h 1157500"/>
              <a:gd name="connsiteX170" fmla="*/ 9780532 w 12192000"/>
              <a:gd name="connsiteY170" fmla="*/ 155823 h 1157500"/>
              <a:gd name="connsiteX171" fmla="*/ 9910588 w 12192000"/>
              <a:gd name="connsiteY171" fmla="*/ 154327 h 1157500"/>
              <a:gd name="connsiteX172" fmla="*/ 9924173 w 12192000"/>
              <a:gd name="connsiteY172" fmla="*/ 158591 h 1157500"/>
              <a:gd name="connsiteX173" fmla="*/ 10010969 w 12192000"/>
              <a:gd name="connsiteY173" fmla="*/ 155802 h 1157500"/>
              <a:gd name="connsiteX174" fmla="*/ 10070699 w 12192000"/>
              <a:gd name="connsiteY174" fmla="*/ 157854 h 1157500"/>
              <a:gd name="connsiteX175" fmla="*/ 10155104 w 12192000"/>
              <a:gd name="connsiteY175" fmla="*/ 151613 h 1157500"/>
              <a:gd name="connsiteX176" fmla="*/ 10250982 w 12192000"/>
              <a:gd name="connsiteY176" fmla="*/ 128642 h 1157500"/>
              <a:gd name="connsiteX177" fmla="*/ 10343301 w 12192000"/>
              <a:gd name="connsiteY177" fmla="*/ 90884 h 1157500"/>
              <a:gd name="connsiteX178" fmla="*/ 10366625 w 12192000"/>
              <a:gd name="connsiteY178" fmla="*/ 79428 h 1157500"/>
              <a:gd name="connsiteX179" fmla="*/ 10433505 w 12192000"/>
              <a:gd name="connsiteY179" fmla="*/ 65000 h 1157500"/>
              <a:gd name="connsiteX180" fmla="*/ 10547510 w 12192000"/>
              <a:gd name="connsiteY180" fmla="*/ 47246 h 1157500"/>
              <a:gd name="connsiteX181" fmla="*/ 10588150 w 12192000"/>
              <a:gd name="connsiteY181" fmla="*/ 32287 h 1157500"/>
              <a:gd name="connsiteX182" fmla="*/ 10589457 w 12192000"/>
              <a:gd name="connsiteY182" fmla="*/ 25296 h 1157500"/>
              <a:gd name="connsiteX183" fmla="*/ 10699976 w 12192000"/>
              <a:gd name="connsiteY183" fmla="*/ 43345 h 1157500"/>
              <a:gd name="connsiteX184" fmla="*/ 10812237 w 12192000"/>
              <a:gd name="connsiteY184" fmla="*/ 46327 h 1157500"/>
              <a:gd name="connsiteX185" fmla="*/ 10869837 w 12192000"/>
              <a:gd name="connsiteY185" fmla="*/ 65795 h 1157500"/>
              <a:gd name="connsiteX186" fmla="*/ 10881770 w 12192000"/>
              <a:gd name="connsiteY186" fmla="*/ 73672 h 1157500"/>
              <a:gd name="connsiteX187" fmla="*/ 10896899 w 12192000"/>
              <a:gd name="connsiteY187" fmla="*/ 70731 h 1157500"/>
              <a:gd name="connsiteX188" fmla="*/ 10901748 w 12192000"/>
              <a:gd name="connsiteY188" fmla="*/ 66352 h 1157500"/>
              <a:gd name="connsiteX189" fmla="*/ 10947419 w 12192000"/>
              <a:gd name="connsiteY189" fmla="*/ 83316 h 1157500"/>
              <a:gd name="connsiteX190" fmla="*/ 10953034 w 12192000"/>
              <a:gd name="connsiteY190" fmla="*/ 84438 h 1157500"/>
              <a:gd name="connsiteX191" fmla="*/ 10992070 w 12192000"/>
              <a:gd name="connsiteY191" fmla="*/ 88841 h 1157500"/>
              <a:gd name="connsiteX192" fmla="*/ 11112372 w 12192000"/>
              <a:gd name="connsiteY192" fmla="*/ 82247 h 1157500"/>
              <a:gd name="connsiteX193" fmla="*/ 11147719 w 12192000"/>
              <a:gd name="connsiteY193" fmla="*/ 80560 h 1157500"/>
              <a:gd name="connsiteX194" fmla="*/ 11172617 w 12192000"/>
              <a:gd name="connsiteY194" fmla="*/ 76265 h 1157500"/>
              <a:gd name="connsiteX195" fmla="*/ 11240397 w 12192000"/>
              <a:gd name="connsiteY195" fmla="*/ 81830 h 1157500"/>
              <a:gd name="connsiteX196" fmla="*/ 11270034 w 12192000"/>
              <a:gd name="connsiteY196" fmla="*/ 91947 h 1157500"/>
              <a:gd name="connsiteX0" fmla="*/ 11310949 w 12192000"/>
              <a:gd name="connsiteY0" fmla="*/ 97842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270034 w 12192000"/>
              <a:gd name="connsiteY195" fmla="*/ 91947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270034 w 12192000"/>
              <a:gd name="connsiteY195" fmla="*/ 91947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81340 w 12192000"/>
              <a:gd name="connsiteY194" fmla="*/ 184188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164976 h 1157500"/>
              <a:gd name="connsiteX194" fmla="*/ 11281340 w 12192000"/>
              <a:gd name="connsiteY194" fmla="*/ 184188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72617 w 12192000"/>
              <a:gd name="connsiteY192" fmla="*/ 164976 h 1157500"/>
              <a:gd name="connsiteX193" fmla="*/ 11281340 w 12192000"/>
              <a:gd name="connsiteY193" fmla="*/ 184188 h 1157500"/>
              <a:gd name="connsiteX194" fmla="*/ 11406511 w 12192000"/>
              <a:gd name="connsiteY19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085076 w 12192000"/>
              <a:gd name="connsiteY191" fmla="*/ 150485 h 1157500"/>
              <a:gd name="connsiteX192" fmla="*/ 11172617 w 12192000"/>
              <a:gd name="connsiteY192" fmla="*/ 164976 h 1157500"/>
              <a:gd name="connsiteX193" fmla="*/ 11281340 w 12192000"/>
              <a:gd name="connsiteY193" fmla="*/ 184188 h 1157500"/>
              <a:gd name="connsiteX194" fmla="*/ 11406511 w 12192000"/>
              <a:gd name="connsiteY19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69837 w 12192000"/>
              <a:gd name="connsiteY183" fmla="*/ 65795 h 1157500"/>
              <a:gd name="connsiteX184" fmla="*/ 10881770 w 12192000"/>
              <a:gd name="connsiteY184" fmla="*/ 73672 h 1157500"/>
              <a:gd name="connsiteX185" fmla="*/ 10896899 w 12192000"/>
              <a:gd name="connsiteY185" fmla="*/ 70731 h 1157500"/>
              <a:gd name="connsiteX186" fmla="*/ 10901748 w 12192000"/>
              <a:gd name="connsiteY186" fmla="*/ 66352 h 1157500"/>
              <a:gd name="connsiteX187" fmla="*/ 10947419 w 12192000"/>
              <a:gd name="connsiteY187" fmla="*/ 83316 h 1157500"/>
              <a:gd name="connsiteX188" fmla="*/ 10953034 w 12192000"/>
              <a:gd name="connsiteY188" fmla="*/ 84438 h 1157500"/>
              <a:gd name="connsiteX189" fmla="*/ 10992070 w 12192000"/>
              <a:gd name="connsiteY189" fmla="*/ 88841 h 1157500"/>
              <a:gd name="connsiteX190" fmla="*/ 11085076 w 12192000"/>
              <a:gd name="connsiteY190" fmla="*/ 150485 h 1157500"/>
              <a:gd name="connsiteX191" fmla="*/ 11172617 w 12192000"/>
              <a:gd name="connsiteY191" fmla="*/ 164976 h 1157500"/>
              <a:gd name="connsiteX192" fmla="*/ 11281340 w 12192000"/>
              <a:gd name="connsiteY192" fmla="*/ 184188 h 1157500"/>
              <a:gd name="connsiteX193" fmla="*/ 11406511 w 12192000"/>
              <a:gd name="connsiteY193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01748 w 12192000"/>
              <a:gd name="connsiteY185" fmla="*/ 66352 h 1157500"/>
              <a:gd name="connsiteX186" fmla="*/ 10947419 w 12192000"/>
              <a:gd name="connsiteY186" fmla="*/ 83316 h 1157500"/>
              <a:gd name="connsiteX187" fmla="*/ 10953034 w 12192000"/>
              <a:gd name="connsiteY187" fmla="*/ 84438 h 1157500"/>
              <a:gd name="connsiteX188" fmla="*/ 10992070 w 12192000"/>
              <a:gd name="connsiteY188" fmla="*/ 88841 h 1157500"/>
              <a:gd name="connsiteX189" fmla="*/ 11085076 w 12192000"/>
              <a:gd name="connsiteY189" fmla="*/ 150485 h 1157500"/>
              <a:gd name="connsiteX190" fmla="*/ 11172617 w 12192000"/>
              <a:gd name="connsiteY190" fmla="*/ 164976 h 1157500"/>
              <a:gd name="connsiteX191" fmla="*/ 11281340 w 12192000"/>
              <a:gd name="connsiteY191" fmla="*/ 184188 h 1157500"/>
              <a:gd name="connsiteX192" fmla="*/ 11406511 w 12192000"/>
              <a:gd name="connsiteY19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01748 w 12192000"/>
              <a:gd name="connsiteY185" fmla="*/ 66352 h 1157500"/>
              <a:gd name="connsiteX186" fmla="*/ 10947419 w 12192000"/>
              <a:gd name="connsiteY186" fmla="*/ 83316 h 1157500"/>
              <a:gd name="connsiteX187" fmla="*/ 10953034 w 12192000"/>
              <a:gd name="connsiteY187" fmla="*/ 84438 h 1157500"/>
              <a:gd name="connsiteX188" fmla="*/ 10992070 w 12192000"/>
              <a:gd name="connsiteY188" fmla="*/ 88841 h 1157500"/>
              <a:gd name="connsiteX189" fmla="*/ 11085076 w 12192000"/>
              <a:gd name="connsiteY189" fmla="*/ 150485 h 1157500"/>
              <a:gd name="connsiteX190" fmla="*/ 11172617 w 12192000"/>
              <a:gd name="connsiteY190" fmla="*/ 164976 h 1157500"/>
              <a:gd name="connsiteX191" fmla="*/ 11281340 w 12192000"/>
              <a:gd name="connsiteY191" fmla="*/ 184188 h 1157500"/>
              <a:gd name="connsiteX192" fmla="*/ 11406511 w 12192000"/>
              <a:gd name="connsiteY19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0953034 w 12192000"/>
              <a:gd name="connsiteY186" fmla="*/ 84438 h 1157500"/>
              <a:gd name="connsiteX187" fmla="*/ 10992070 w 12192000"/>
              <a:gd name="connsiteY187" fmla="*/ 88841 h 1157500"/>
              <a:gd name="connsiteX188" fmla="*/ 11085076 w 12192000"/>
              <a:gd name="connsiteY188" fmla="*/ 150485 h 1157500"/>
              <a:gd name="connsiteX189" fmla="*/ 11172617 w 12192000"/>
              <a:gd name="connsiteY189" fmla="*/ 164976 h 1157500"/>
              <a:gd name="connsiteX190" fmla="*/ 11281340 w 12192000"/>
              <a:gd name="connsiteY190" fmla="*/ 184188 h 1157500"/>
              <a:gd name="connsiteX191" fmla="*/ 11406511 w 12192000"/>
              <a:gd name="connsiteY191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0953034 w 12192000"/>
              <a:gd name="connsiteY186" fmla="*/ 84438 h 1157500"/>
              <a:gd name="connsiteX187" fmla="*/ 11085076 w 12192000"/>
              <a:gd name="connsiteY187" fmla="*/ 150485 h 1157500"/>
              <a:gd name="connsiteX188" fmla="*/ 11172617 w 12192000"/>
              <a:gd name="connsiteY188" fmla="*/ 164976 h 1157500"/>
              <a:gd name="connsiteX189" fmla="*/ 11281340 w 12192000"/>
              <a:gd name="connsiteY189" fmla="*/ 184188 h 1157500"/>
              <a:gd name="connsiteX190" fmla="*/ 11406511 w 12192000"/>
              <a:gd name="connsiteY190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1085076 w 12192000"/>
              <a:gd name="connsiteY186" fmla="*/ 150485 h 1157500"/>
              <a:gd name="connsiteX187" fmla="*/ 11172617 w 12192000"/>
              <a:gd name="connsiteY187" fmla="*/ 164976 h 1157500"/>
              <a:gd name="connsiteX188" fmla="*/ 11281340 w 12192000"/>
              <a:gd name="connsiteY188" fmla="*/ 184188 h 1157500"/>
              <a:gd name="connsiteX189" fmla="*/ 11406511 w 12192000"/>
              <a:gd name="connsiteY18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67891 w 12192000"/>
              <a:gd name="connsiteY185" fmla="*/ 131083 h 1157500"/>
              <a:gd name="connsiteX186" fmla="*/ 11085076 w 12192000"/>
              <a:gd name="connsiteY186" fmla="*/ 150485 h 1157500"/>
              <a:gd name="connsiteX187" fmla="*/ 11172617 w 12192000"/>
              <a:gd name="connsiteY187" fmla="*/ 164976 h 1157500"/>
              <a:gd name="connsiteX188" fmla="*/ 11281340 w 12192000"/>
              <a:gd name="connsiteY188" fmla="*/ 184188 h 1157500"/>
              <a:gd name="connsiteX189" fmla="*/ 11406511 w 12192000"/>
              <a:gd name="connsiteY18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967891 w 12192000"/>
              <a:gd name="connsiteY184" fmla="*/ 131083 h 1157500"/>
              <a:gd name="connsiteX185" fmla="*/ 11085076 w 12192000"/>
              <a:gd name="connsiteY185" fmla="*/ 150485 h 1157500"/>
              <a:gd name="connsiteX186" fmla="*/ 11172617 w 12192000"/>
              <a:gd name="connsiteY186" fmla="*/ 164976 h 1157500"/>
              <a:gd name="connsiteX187" fmla="*/ 11281340 w 12192000"/>
              <a:gd name="connsiteY187" fmla="*/ 184188 h 1157500"/>
              <a:gd name="connsiteX188" fmla="*/ 11406511 w 12192000"/>
              <a:gd name="connsiteY188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69837 w 12192000"/>
              <a:gd name="connsiteY181" fmla="*/ 65795 h 1157500"/>
              <a:gd name="connsiteX182" fmla="*/ 10881770 w 12192000"/>
              <a:gd name="connsiteY182" fmla="*/ 73672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69837 w 12192000"/>
              <a:gd name="connsiteY181" fmla="*/ 65795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59582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33862 w 12192000"/>
              <a:gd name="connsiteY179" fmla="*/ 95014 h 1157500"/>
              <a:gd name="connsiteX180" fmla="*/ 10608621 w 12192000"/>
              <a:gd name="connsiteY180" fmla="*/ 59582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33862 w 12192000"/>
              <a:gd name="connsiteY179" fmla="*/ 95014 h 1157500"/>
              <a:gd name="connsiteX180" fmla="*/ 10629093 w 12192000"/>
              <a:gd name="connsiteY180" fmla="*/ 120997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448511 w 12192000"/>
              <a:gd name="connsiteY177" fmla="*/ 127195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22829 w 12192000"/>
              <a:gd name="connsiteY176" fmla="*/ 145475 h 1157500"/>
              <a:gd name="connsiteX177" fmla="*/ 10448511 w 12192000"/>
              <a:gd name="connsiteY177" fmla="*/ 127195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22829 w 12192000"/>
              <a:gd name="connsiteY176" fmla="*/ 145475 h 1157500"/>
              <a:gd name="connsiteX177" fmla="*/ 10448511 w 12192000"/>
              <a:gd name="connsiteY177" fmla="*/ 127195 h 1157500"/>
              <a:gd name="connsiteX178" fmla="*/ 10561157 w 12192000"/>
              <a:gd name="connsiteY178" fmla="*/ 108661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9026654 w 12192000"/>
              <a:gd name="connsiteY160" fmla="*/ 93420 h 1157500"/>
              <a:gd name="connsiteX161" fmla="*/ 9088505 w 12192000"/>
              <a:gd name="connsiteY161" fmla="*/ 113002 h 1157500"/>
              <a:gd name="connsiteX162" fmla="*/ 9203241 w 12192000"/>
              <a:gd name="connsiteY162" fmla="*/ 111713 h 1157500"/>
              <a:gd name="connsiteX163" fmla="*/ 9415584 w 12192000"/>
              <a:gd name="connsiteY163" fmla="*/ 157156 h 1157500"/>
              <a:gd name="connsiteX164" fmla="*/ 9505102 w 12192000"/>
              <a:gd name="connsiteY164" fmla="*/ 141042 h 1157500"/>
              <a:gd name="connsiteX165" fmla="*/ 9643040 w 12192000"/>
              <a:gd name="connsiteY165" fmla="*/ 158233 h 1157500"/>
              <a:gd name="connsiteX166" fmla="*/ 9762999 w 12192000"/>
              <a:gd name="connsiteY166" fmla="*/ 162623 h 1157500"/>
              <a:gd name="connsiteX167" fmla="*/ 9776183 w 12192000"/>
              <a:gd name="connsiteY167" fmla="*/ 162191 h 1157500"/>
              <a:gd name="connsiteX168" fmla="*/ 9780532 w 12192000"/>
              <a:gd name="connsiteY168" fmla="*/ 155823 h 1157500"/>
              <a:gd name="connsiteX169" fmla="*/ 9910588 w 12192000"/>
              <a:gd name="connsiteY169" fmla="*/ 154327 h 1157500"/>
              <a:gd name="connsiteX170" fmla="*/ 9924173 w 12192000"/>
              <a:gd name="connsiteY170" fmla="*/ 158591 h 1157500"/>
              <a:gd name="connsiteX171" fmla="*/ 10010969 w 12192000"/>
              <a:gd name="connsiteY171" fmla="*/ 155802 h 1157500"/>
              <a:gd name="connsiteX172" fmla="*/ 10070699 w 12192000"/>
              <a:gd name="connsiteY172" fmla="*/ 157854 h 1157500"/>
              <a:gd name="connsiteX173" fmla="*/ 10155104 w 12192000"/>
              <a:gd name="connsiteY173" fmla="*/ 151613 h 1157500"/>
              <a:gd name="connsiteX174" fmla="*/ 10250982 w 12192000"/>
              <a:gd name="connsiteY174" fmla="*/ 128642 h 1157500"/>
              <a:gd name="connsiteX175" fmla="*/ 10322829 w 12192000"/>
              <a:gd name="connsiteY175" fmla="*/ 145475 h 1157500"/>
              <a:gd name="connsiteX176" fmla="*/ 10448511 w 12192000"/>
              <a:gd name="connsiteY176" fmla="*/ 127195 h 1157500"/>
              <a:gd name="connsiteX177" fmla="*/ 10561157 w 12192000"/>
              <a:gd name="connsiteY177" fmla="*/ 108661 h 1157500"/>
              <a:gd name="connsiteX178" fmla="*/ 10629093 w 12192000"/>
              <a:gd name="connsiteY178" fmla="*/ 120997 h 1157500"/>
              <a:gd name="connsiteX179" fmla="*/ 10801598 w 12192000"/>
              <a:gd name="connsiteY179" fmla="*/ 113562 h 1157500"/>
              <a:gd name="connsiteX180" fmla="*/ 10888594 w 12192000"/>
              <a:gd name="connsiteY180" fmla="*/ 121439 h 1157500"/>
              <a:gd name="connsiteX181" fmla="*/ 10967891 w 12192000"/>
              <a:gd name="connsiteY181" fmla="*/ 131083 h 1157500"/>
              <a:gd name="connsiteX182" fmla="*/ 11085076 w 12192000"/>
              <a:gd name="connsiteY182" fmla="*/ 150485 h 1157500"/>
              <a:gd name="connsiteX183" fmla="*/ 11172617 w 12192000"/>
              <a:gd name="connsiteY183" fmla="*/ 164976 h 1157500"/>
              <a:gd name="connsiteX184" fmla="*/ 11281340 w 12192000"/>
              <a:gd name="connsiteY184" fmla="*/ 184188 h 1157500"/>
              <a:gd name="connsiteX185" fmla="*/ 11406511 w 12192000"/>
              <a:gd name="connsiteY18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72162 w 12192000"/>
              <a:gd name="connsiteY137" fmla="*/ 103924 h 1157500"/>
              <a:gd name="connsiteX138" fmla="*/ 8292349 w 12192000"/>
              <a:gd name="connsiteY138" fmla="*/ 97480 h 1157500"/>
              <a:gd name="connsiteX139" fmla="*/ 8307239 w 12192000"/>
              <a:gd name="connsiteY139" fmla="*/ 94591 h 1157500"/>
              <a:gd name="connsiteX140" fmla="*/ 8339282 w 12192000"/>
              <a:gd name="connsiteY140" fmla="*/ 108942 h 1157500"/>
              <a:gd name="connsiteX141" fmla="*/ 8346156 w 12192000"/>
              <a:gd name="connsiteY141" fmla="*/ 111227 h 1157500"/>
              <a:gd name="connsiteX142" fmla="*/ 8346467 w 12192000"/>
              <a:gd name="connsiteY142" fmla="*/ 111024 h 1157500"/>
              <a:gd name="connsiteX143" fmla="*/ 8354069 w 12192000"/>
              <a:gd name="connsiteY143" fmla="*/ 112942 h 1157500"/>
              <a:gd name="connsiteX144" fmla="*/ 8358687 w 12192000"/>
              <a:gd name="connsiteY144" fmla="*/ 115393 h 1157500"/>
              <a:gd name="connsiteX145" fmla="*/ 8433385 w 12192000"/>
              <a:gd name="connsiteY145" fmla="*/ 99669 h 1157500"/>
              <a:gd name="connsiteX146" fmla="*/ 8533779 w 12192000"/>
              <a:gd name="connsiteY146" fmla="*/ 98374 h 1157500"/>
              <a:gd name="connsiteX147" fmla="*/ 8632833 w 12192000"/>
              <a:gd name="connsiteY147" fmla="*/ 100532 h 1157500"/>
              <a:gd name="connsiteX148" fmla="*/ 8668523 w 12192000"/>
              <a:gd name="connsiteY148" fmla="*/ 102979 h 1157500"/>
              <a:gd name="connsiteX149" fmla="*/ 8732893 w 12192000"/>
              <a:gd name="connsiteY149" fmla="*/ 99991 h 1157500"/>
              <a:gd name="connsiteX150" fmla="*/ 8764071 w 12192000"/>
              <a:gd name="connsiteY150" fmla="*/ 94587 h 1157500"/>
              <a:gd name="connsiteX151" fmla="*/ 8767004 w 12192000"/>
              <a:gd name="connsiteY151" fmla="*/ 91519 h 1157500"/>
              <a:gd name="connsiteX152" fmla="*/ 8772553 w 12192000"/>
              <a:gd name="connsiteY152" fmla="*/ 90314 h 1157500"/>
              <a:gd name="connsiteX153" fmla="*/ 8787201 w 12192000"/>
              <a:gd name="connsiteY153" fmla="*/ 92033 h 1157500"/>
              <a:gd name="connsiteX154" fmla="*/ 8792624 w 12192000"/>
              <a:gd name="connsiteY154" fmla="*/ 93503 h 1157500"/>
              <a:gd name="connsiteX155" fmla="*/ 8800741 w 12192000"/>
              <a:gd name="connsiteY155" fmla="*/ 93897 h 1157500"/>
              <a:gd name="connsiteX156" fmla="*/ 8800966 w 12192000"/>
              <a:gd name="connsiteY156" fmla="*/ 93645 h 1157500"/>
              <a:gd name="connsiteX157" fmla="*/ 8808513 w 12192000"/>
              <a:gd name="connsiteY157" fmla="*/ 94530 h 1157500"/>
              <a:gd name="connsiteX158" fmla="*/ 8845110 w 12192000"/>
              <a:gd name="connsiteY158" fmla="*/ 102179 h 1157500"/>
              <a:gd name="connsiteX159" fmla="*/ 9026654 w 12192000"/>
              <a:gd name="connsiteY159" fmla="*/ 93420 h 1157500"/>
              <a:gd name="connsiteX160" fmla="*/ 9088505 w 12192000"/>
              <a:gd name="connsiteY160" fmla="*/ 113002 h 1157500"/>
              <a:gd name="connsiteX161" fmla="*/ 9203241 w 12192000"/>
              <a:gd name="connsiteY161" fmla="*/ 111713 h 1157500"/>
              <a:gd name="connsiteX162" fmla="*/ 9415584 w 12192000"/>
              <a:gd name="connsiteY162" fmla="*/ 157156 h 1157500"/>
              <a:gd name="connsiteX163" fmla="*/ 9505102 w 12192000"/>
              <a:gd name="connsiteY163" fmla="*/ 141042 h 1157500"/>
              <a:gd name="connsiteX164" fmla="*/ 9643040 w 12192000"/>
              <a:gd name="connsiteY164" fmla="*/ 158233 h 1157500"/>
              <a:gd name="connsiteX165" fmla="*/ 9762999 w 12192000"/>
              <a:gd name="connsiteY165" fmla="*/ 162623 h 1157500"/>
              <a:gd name="connsiteX166" fmla="*/ 9776183 w 12192000"/>
              <a:gd name="connsiteY166" fmla="*/ 162191 h 1157500"/>
              <a:gd name="connsiteX167" fmla="*/ 9780532 w 12192000"/>
              <a:gd name="connsiteY167" fmla="*/ 155823 h 1157500"/>
              <a:gd name="connsiteX168" fmla="*/ 9910588 w 12192000"/>
              <a:gd name="connsiteY168" fmla="*/ 154327 h 1157500"/>
              <a:gd name="connsiteX169" fmla="*/ 9924173 w 12192000"/>
              <a:gd name="connsiteY169" fmla="*/ 158591 h 1157500"/>
              <a:gd name="connsiteX170" fmla="*/ 10010969 w 12192000"/>
              <a:gd name="connsiteY170" fmla="*/ 155802 h 1157500"/>
              <a:gd name="connsiteX171" fmla="*/ 10070699 w 12192000"/>
              <a:gd name="connsiteY171" fmla="*/ 157854 h 1157500"/>
              <a:gd name="connsiteX172" fmla="*/ 10155104 w 12192000"/>
              <a:gd name="connsiteY172" fmla="*/ 151613 h 1157500"/>
              <a:gd name="connsiteX173" fmla="*/ 10250982 w 12192000"/>
              <a:gd name="connsiteY173" fmla="*/ 128642 h 1157500"/>
              <a:gd name="connsiteX174" fmla="*/ 10322829 w 12192000"/>
              <a:gd name="connsiteY174" fmla="*/ 145475 h 1157500"/>
              <a:gd name="connsiteX175" fmla="*/ 10448511 w 12192000"/>
              <a:gd name="connsiteY175" fmla="*/ 127195 h 1157500"/>
              <a:gd name="connsiteX176" fmla="*/ 10561157 w 12192000"/>
              <a:gd name="connsiteY176" fmla="*/ 108661 h 1157500"/>
              <a:gd name="connsiteX177" fmla="*/ 10629093 w 12192000"/>
              <a:gd name="connsiteY177" fmla="*/ 120997 h 1157500"/>
              <a:gd name="connsiteX178" fmla="*/ 10801598 w 12192000"/>
              <a:gd name="connsiteY178" fmla="*/ 113562 h 1157500"/>
              <a:gd name="connsiteX179" fmla="*/ 10888594 w 12192000"/>
              <a:gd name="connsiteY179" fmla="*/ 121439 h 1157500"/>
              <a:gd name="connsiteX180" fmla="*/ 10967891 w 12192000"/>
              <a:gd name="connsiteY180" fmla="*/ 131083 h 1157500"/>
              <a:gd name="connsiteX181" fmla="*/ 11085076 w 12192000"/>
              <a:gd name="connsiteY181" fmla="*/ 150485 h 1157500"/>
              <a:gd name="connsiteX182" fmla="*/ 11172617 w 12192000"/>
              <a:gd name="connsiteY182" fmla="*/ 164976 h 1157500"/>
              <a:gd name="connsiteX183" fmla="*/ 11281340 w 12192000"/>
              <a:gd name="connsiteY183" fmla="*/ 184188 h 1157500"/>
              <a:gd name="connsiteX184" fmla="*/ 11406511 w 12192000"/>
              <a:gd name="connsiteY18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92349 w 12192000"/>
              <a:gd name="connsiteY137" fmla="*/ 97480 h 1157500"/>
              <a:gd name="connsiteX138" fmla="*/ 8307239 w 12192000"/>
              <a:gd name="connsiteY138" fmla="*/ 94591 h 1157500"/>
              <a:gd name="connsiteX139" fmla="*/ 8339282 w 12192000"/>
              <a:gd name="connsiteY139" fmla="*/ 108942 h 1157500"/>
              <a:gd name="connsiteX140" fmla="*/ 8346156 w 12192000"/>
              <a:gd name="connsiteY140" fmla="*/ 111227 h 1157500"/>
              <a:gd name="connsiteX141" fmla="*/ 8346467 w 12192000"/>
              <a:gd name="connsiteY141" fmla="*/ 111024 h 1157500"/>
              <a:gd name="connsiteX142" fmla="*/ 8354069 w 12192000"/>
              <a:gd name="connsiteY142" fmla="*/ 112942 h 1157500"/>
              <a:gd name="connsiteX143" fmla="*/ 8358687 w 12192000"/>
              <a:gd name="connsiteY143" fmla="*/ 115393 h 1157500"/>
              <a:gd name="connsiteX144" fmla="*/ 8433385 w 12192000"/>
              <a:gd name="connsiteY144" fmla="*/ 99669 h 1157500"/>
              <a:gd name="connsiteX145" fmla="*/ 8533779 w 12192000"/>
              <a:gd name="connsiteY145" fmla="*/ 98374 h 1157500"/>
              <a:gd name="connsiteX146" fmla="*/ 8632833 w 12192000"/>
              <a:gd name="connsiteY146" fmla="*/ 100532 h 1157500"/>
              <a:gd name="connsiteX147" fmla="*/ 8668523 w 12192000"/>
              <a:gd name="connsiteY147" fmla="*/ 102979 h 1157500"/>
              <a:gd name="connsiteX148" fmla="*/ 8732893 w 12192000"/>
              <a:gd name="connsiteY148" fmla="*/ 99991 h 1157500"/>
              <a:gd name="connsiteX149" fmla="*/ 8764071 w 12192000"/>
              <a:gd name="connsiteY149" fmla="*/ 94587 h 1157500"/>
              <a:gd name="connsiteX150" fmla="*/ 8767004 w 12192000"/>
              <a:gd name="connsiteY150" fmla="*/ 91519 h 1157500"/>
              <a:gd name="connsiteX151" fmla="*/ 8772553 w 12192000"/>
              <a:gd name="connsiteY151" fmla="*/ 90314 h 1157500"/>
              <a:gd name="connsiteX152" fmla="*/ 8787201 w 12192000"/>
              <a:gd name="connsiteY152" fmla="*/ 92033 h 1157500"/>
              <a:gd name="connsiteX153" fmla="*/ 8792624 w 12192000"/>
              <a:gd name="connsiteY153" fmla="*/ 93503 h 1157500"/>
              <a:gd name="connsiteX154" fmla="*/ 8800741 w 12192000"/>
              <a:gd name="connsiteY154" fmla="*/ 93897 h 1157500"/>
              <a:gd name="connsiteX155" fmla="*/ 8800966 w 12192000"/>
              <a:gd name="connsiteY155" fmla="*/ 93645 h 1157500"/>
              <a:gd name="connsiteX156" fmla="*/ 8808513 w 12192000"/>
              <a:gd name="connsiteY156" fmla="*/ 94530 h 1157500"/>
              <a:gd name="connsiteX157" fmla="*/ 8845110 w 12192000"/>
              <a:gd name="connsiteY157" fmla="*/ 102179 h 1157500"/>
              <a:gd name="connsiteX158" fmla="*/ 9026654 w 12192000"/>
              <a:gd name="connsiteY158" fmla="*/ 93420 h 1157500"/>
              <a:gd name="connsiteX159" fmla="*/ 9088505 w 12192000"/>
              <a:gd name="connsiteY159" fmla="*/ 113002 h 1157500"/>
              <a:gd name="connsiteX160" fmla="*/ 9203241 w 12192000"/>
              <a:gd name="connsiteY160" fmla="*/ 111713 h 1157500"/>
              <a:gd name="connsiteX161" fmla="*/ 9415584 w 12192000"/>
              <a:gd name="connsiteY161" fmla="*/ 157156 h 1157500"/>
              <a:gd name="connsiteX162" fmla="*/ 9505102 w 12192000"/>
              <a:gd name="connsiteY162" fmla="*/ 141042 h 1157500"/>
              <a:gd name="connsiteX163" fmla="*/ 9643040 w 12192000"/>
              <a:gd name="connsiteY163" fmla="*/ 158233 h 1157500"/>
              <a:gd name="connsiteX164" fmla="*/ 9762999 w 12192000"/>
              <a:gd name="connsiteY164" fmla="*/ 162623 h 1157500"/>
              <a:gd name="connsiteX165" fmla="*/ 9776183 w 12192000"/>
              <a:gd name="connsiteY165" fmla="*/ 162191 h 1157500"/>
              <a:gd name="connsiteX166" fmla="*/ 9780532 w 12192000"/>
              <a:gd name="connsiteY166" fmla="*/ 155823 h 1157500"/>
              <a:gd name="connsiteX167" fmla="*/ 9910588 w 12192000"/>
              <a:gd name="connsiteY167" fmla="*/ 154327 h 1157500"/>
              <a:gd name="connsiteX168" fmla="*/ 9924173 w 12192000"/>
              <a:gd name="connsiteY168" fmla="*/ 158591 h 1157500"/>
              <a:gd name="connsiteX169" fmla="*/ 10010969 w 12192000"/>
              <a:gd name="connsiteY169" fmla="*/ 155802 h 1157500"/>
              <a:gd name="connsiteX170" fmla="*/ 10070699 w 12192000"/>
              <a:gd name="connsiteY170" fmla="*/ 157854 h 1157500"/>
              <a:gd name="connsiteX171" fmla="*/ 10155104 w 12192000"/>
              <a:gd name="connsiteY171" fmla="*/ 151613 h 1157500"/>
              <a:gd name="connsiteX172" fmla="*/ 10250982 w 12192000"/>
              <a:gd name="connsiteY172" fmla="*/ 128642 h 1157500"/>
              <a:gd name="connsiteX173" fmla="*/ 10322829 w 12192000"/>
              <a:gd name="connsiteY173" fmla="*/ 145475 h 1157500"/>
              <a:gd name="connsiteX174" fmla="*/ 10448511 w 12192000"/>
              <a:gd name="connsiteY174" fmla="*/ 127195 h 1157500"/>
              <a:gd name="connsiteX175" fmla="*/ 10561157 w 12192000"/>
              <a:gd name="connsiteY175" fmla="*/ 108661 h 1157500"/>
              <a:gd name="connsiteX176" fmla="*/ 10629093 w 12192000"/>
              <a:gd name="connsiteY176" fmla="*/ 120997 h 1157500"/>
              <a:gd name="connsiteX177" fmla="*/ 10801598 w 12192000"/>
              <a:gd name="connsiteY177" fmla="*/ 113562 h 1157500"/>
              <a:gd name="connsiteX178" fmla="*/ 10888594 w 12192000"/>
              <a:gd name="connsiteY178" fmla="*/ 121439 h 1157500"/>
              <a:gd name="connsiteX179" fmla="*/ 10967891 w 12192000"/>
              <a:gd name="connsiteY179" fmla="*/ 131083 h 1157500"/>
              <a:gd name="connsiteX180" fmla="*/ 11085076 w 12192000"/>
              <a:gd name="connsiteY180" fmla="*/ 150485 h 1157500"/>
              <a:gd name="connsiteX181" fmla="*/ 11172617 w 12192000"/>
              <a:gd name="connsiteY181" fmla="*/ 164976 h 1157500"/>
              <a:gd name="connsiteX182" fmla="*/ 11281340 w 12192000"/>
              <a:gd name="connsiteY182" fmla="*/ 184188 h 1157500"/>
              <a:gd name="connsiteX183" fmla="*/ 11406511 w 12192000"/>
              <a:gd name="connsiteY183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92349 w 12192000"/>
              <a:gd name="connsiteY136" fmla="*/ 97480 h 1157500"/>
              <a:gd name="connsiteX137" fmla="*/ 8307239 w 12192000"/>
              <a:gd name="connsiteY137" fmla="*/ 94591 h 1157500"/>
              <a:gd name="connsiteX138" fmla="*/ 8339282 w 12192000"/>
              <a:gd name="connsiteY138" fmla="*/ 108942 h 1157500"/>
              <a:gd name="connsiteX139" fmla="*/ 8346156 w 12192000"/>
              <a:gd name="connsiteY139" fmla="*/ 111227 h 1157500"/>
              <a:gd name="connsiteX140" fmla="*/ 8346467 w 12192000"/>
              <a:gd name="connsiteY140" fmla="*/ 111024 h 1157500"/>
              <a:gd name="connsiteX141" fmla="*/ 8354069 w 12192000"/>
              <a:gd name="connsiteY141" fmla="*/ 112942 h 1157500"/>
              <a:gd name="connsiteX142" fmla="*/ 8358687 w 12192000"/>
              <a:gd name="connsiteY142" fmla="*/ 115393 h 1157500"/>
              <a:gd name="connsiteX143" fmla="*/ 8433385 w 12192000"/>
              <a:gd name="connsiteY143" fmla="*/ 99669 h 1157500"/>
              <a:gd name="connsiteX144" fmla="*/ 8533779 w 12192000"/>
              <a:gd name="connsiteY144" fmla="*/ 98374 h 1157500"/>
              <a:gd name="connsiteX145" fmla="*/ 8632833 w 12192000"/>
              <a:gd name="connsiteY145" fmla="*/ 100532 h 1157500"/>
              <a:gd name="connsiteX146" fmla="*/ 8668523 w 12192000"/>
              <a:gd name="connsiteY146" fmla="*/ 102979 h 1157500"/>
              <a:gd name="connsiteX147" fmla="*/ 8732893 w 12192000"/>
              <a:gd name="connsiteY147" fmla="*/ 99991 h 1157500"/>
              <a:gd name="connsiteX148" fmla="*/ 8764071 w 12192000"/>
              <a:gd name="connsiteY148" fmla="*/ 94587 h 1157500"/>
              <a:gd name="connsiteX149" fmla="*/ 8767004 w 12192000"/>
              <a:gd name="connsiteY149" fmla="*/ 91519 h 1157500"/>
              <a:gd name="connsiteX150" fmla="*/ 8772553 w 12192000"/>
              <a:gd name="connsiteY150" fmla="*/ 90314 h 1157500"/>
              <a:gd name="connsiteX151" fmla="*/ 8787201 w 12192000"/>
              <a:gd name="connsiteY151" fmla="*/ 92033 h 1157500"/>
              <a:gd name="connsiteX152" fmla="*/ 8792624 w 12192000"/>
              <a:gd name="connsiteY152" fmla="*/ 93503 h 1157500"/>
              <a:gd name="connsiteX153" fmla="*/ 8800741 w 12192000"/>
              <a:gd name="connsiteY153" fmla="*/ 93897 h 1157500"/>
              <a:gd name="connsiteX154" fmla="*/ 8800966 w 12192000"/>
              <a:gd name="connsiteY154" fmla="*/ 93645 h 1157500"/>
              <a:gd name="connsiteX155" fmla="*/ 8808513 w 12192000"/>
              <a:gd name="connsiteY155" fmla="*/ 94530 h 1157500"/>
              <a:gd name="connsiteX156" fmla="*/ 8845110 w 12192000"/>
              <a:gd name="connsiteY156" fmla="*/ 102179 h 1157500"/>
              <a:gd name="connsiteX157" fmla="*/ 9026654 w 12192000"/>
              <a:gd name="connsiteY157" fmla="*/ 93420 h 1157500"/>
              <a:gd name="connsiteX158" fmla="*/ 9088505 w 12192000"/>
              <a:gd name="connsiteY158" fmla="*/ 113002 h 1157500"/>
              <a:gd name="connsiteX159" fmla="*/ 9203241 w 12192000"/>
              <a:gd name="connsiteY159" fmla="*/ 111713 h 1157500"/>
              <a:gd name="connsiteX160" fmla="*/ 9415584 w 12192000"/>
              <a:gd name="connsiteY160" fmla="*/ 157156 h 1157500"/>
              <a:gd name="connsiteX161" fmla="*/ 9505102 w 12192000"/>
              <a:gd name="connsiteY161" fmla="*/ 141042 h 1157500"/>
              <a:gd name="connsiteX162" fmla="*/ 9643040 w 12192000"/>
              <a:gd name="connsiteY162" fmla="*/ 158233 h 1157500"/>
              <a:gd name="connsiteX163" fmla="*/ 9762999 w 12192000"/>
              <a:gd name="connsiteY163" fmla="*/ 162623 h 1157500"/>
              <a:gd name="connsiteX164" fmla="*/ 9776183 w 12192000"/>
              <a:gd name="connsiteY164" fmla="*/ 162191 h 1157500"/>
              <a:gd name="connsiteX165" fmla="*/ 9780532 w 12192000"/>
              <a:gd name="connsiteY165" fmla="*/ 155823 h 1157500"/>
              <a:gd name="connsiteX166" fmla="*/ 9910588 w 12192000"/>
              <a:gd name="connsiteY166" fmla="*/ 154327 h 1157500"/>
              <a:gd name="connsiteX167" fmla="*/ 9924173 w 12192000"/>
              <a:gd name="connsiteY167" fmla="*/ 158591 h 1157500"/>
              <a:gd name="connsiteX168" fmla="*/ 10010969 w 12192000"/>
              <a:gd name="connsiteY168" fmla="*/ 155802 h 1157500"/>
              <a:gd name="connsiteX169" fmla="*/ 10070699 w 12192000"/>
              <a:gd name="connsiteY169" fmla="*/ 157854 h 1157500"/>
              <a:gd name="connsiteX170" fmla="*/ 10155104 w 12192000"/>
              <a:gd name="connsiteY170" fmla="*/ 151613 h 1157500"/>
              <a:gd name="connsiteX171" fmla="*/ 10250982 w 12192000"/>
              <a:gd name="connsiteY171" fmla="*/ 128642 h 1157500"/>
              <a:gd name="connsiteX172" fmla="*/ 10322829 w 12192000"/>
              <a:gd name="connsiteY172" fmla="*/ 145475 h 1157500"/>
              <a:gd name="connsiteX173" fmla="*/ 10448511 w 12192000"/>
              <a:gd name="connsiteY173" fmla="*/ 127195 h 1157500"/>
              <a:gd name="connsiteX174" fmla="*/ 10561157 w 12192000"/>
              <a:gd name="connsiteY174" fmla="*/ 108661 h 1157500"/>
              <a:gd name="connsiteX175" fmla="*/ 10629093 w 12192000"/>
              <a:gd name="connsiteY175" fmla="*/ 120997 h 1157500"/>
              <a:gd name="connsiteX176" fmla="*/ 10801598 w 12192000"/>
              <a:gd name="connsiteY176" fmla="*/ 113562 h 1157500"/>
              <a:gd name="connsiteX177" fmla="*/ 10888594 w 12192000"/>
              <a:gd name="connsiteY177" fmla="*/ 121439 h 1157500"/>
              <a:gd name="connsiteX178" fmla="*/ 10967891 w 12192000"/>
              <a:gd name="connsiteY178" fmla="*/ 131083 h 1157500"/>
              <a:gd name="connsiteX179" fmla="*/ 11085076 w 12192000"/>
              <a:gd name="connsiteY179" fmla="*/ 150485 h 1157500"/>
              <a:gd name="connsiteX180" fmla="*/ 11172617 w 12192000"/>
              <a:gd name="connsiteY180" fmla="*/ 164976 h 1157500"/>
              <a:gd name="connsiteX181" fmla="*/ 11281340 w 12192000"/>
              <a:gd name="connsiteY181" fmla="*/ 184188 h 1157500"/>
              <a:gd name="connsiteX182" fmla="*/ 11406511 w 12192000"/>
              <a:gd name="connsiteY18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307239 w 12192000"/>
              <a:gd name="connsiteY136" fmla="*/ 94591 h 1157500"/>
              <a:gd name="connsiteX137" fmla="*/ 8339282 w 12192000"/>
              <a:gd name="connsiteY137" fmla="*/ 108942 h 1157500"/>
              <a:gd name="connsiteX138" fmla="*/ 8346156 w 12192000"/>
              <a:gd name="connsiteY138" fmla="*/ 111227 h 1157500"/>
              <a:gd name="connsiteX139" fmla="*/ 8346467 w 12192000"/>
              <a:gd name="connsiteY139" fmla="*/ 111024 h 1157500"/>
              <a:gd name="connsiteX140" fmla="*/ 8354069 w 12192000"/>
              <a:gd name="connsiteY140" fmla="*/ 112942 h 1157500"/>
              <a:gd name="connsiteX141" fmla="*/ 8358687 w 12192000"/>
              <a:gd name="connsiteY141" fmla="*/ 115393 h 1157500"/>
              <a:gd name="connsiteX142" fmla="*/ 8433385 w 12192000"/>
              <a:gd name="connsiteY142" fmla="*/ 99669 h 1157500"/>
              <a:gd name="connsiteX143" fmla="*/ 8533779 w 12192000"/>
              <a:gd name="connsiteY143" fmla="*/ 98374 h 1157500"/>
              <a:gd name="connsiteX144" fmla="*/ 8632833 w 12192000"/>
              <a:gd name="connsiteY144" fmla="*/ 100532 h 1157500"/>
              <a:gd name="connsiteX145" fmla="*/ 8668523 w 12192000"/>
              <a:gd name="connsiteY145" fmla="*/ 102979 h 1157500"/>
              <a:gd name="connsiteX146" fmla="*/ 8732893 w 12192000"/>
              <a:gd name="connsiteY146" fmla="*/ 99991 h 1157500"/>
              <a:gd name="connsiteX147" fmla="*/ 8764071 w 12192000"/>
              <a:gd name="connsiteY147" fmla="*/ 94587 h 1157500"/>
              <a:gd name="connsiteX148" fmla="*/ 8767004 w 12192000"/>
              <a:gd name="connsiteY148" fmla="*/ 91519 h 1157500"/>
              <a:gd name="connsiteX149" fmla="*/ 8772553 w 12192000"/>
              <a:gd name="connsiteY149" fmla="*/ 90314 h 1157500"/>
              <a:gd name="connsiteX150" fmla="*/ 8787201 w 12192000"/>
              <a:gd name="connsiteY150" fmla="*/ 92033 h 1157500"/>
              <a:gd name="connsiteX151" fmla="*/ 8792624 w 12192000"/>
              <a:gd name="connsiteY151" fmla="*/ 93503 h 1157500"/>
              <a:gd name="connsiteX152" fmla="*/ 8800741 w 12192000"/>
              <a:gd name="connsiteY152" fmla="*/ 93897 h 1157500"/>
              <a:gd name="connsiteX153" fmla="*/ 8800966 w 12192000"/>
              <a:gd name="connsiteY153" fmla="*/ 93645 h 1157500"/>
              <a:gd name="connsiteX154" fmla="*/ 8808513 w 12192000"/>
              <a:gd name="connsiteY154" fmla="*/ 94530 h 1157500"/>
              <a:gd name="connsiteX155" fmla="*/ 8845110 w 12192000"/>
              <a:gd name="connsiteY155" fmla="*/ 102179 h 1157500"/>
              <a:gd name="connsiteX156" fmla="*/ 9026654 w 12192000"/>
              <a:gd name="connsiteY156" fmla="*/ 93420 h 1157500"/>
              <a:gd name="connsiteX157" fmla="*/ 9088505 w 12192000"/>
              <a:gd name="connsiteY157" fmla="*/ 113002 h 1157500"/>
              <a:gd name="connsiteX158" fmla="*/ 9203241 w 12192000"/>
              <a:gd name="connsiteY158" fmla="*/ 111713 h 1157500"/>
              <a:gd name="connsiteX159" fmla="*/ 9415584 w 12192000"/>
              <a:gd name="connsiteY159" fmla="*/ 157156 h 1157500"/>
              <a:gd name="connsiteX160" fmla="*/ 9505102 w 12192000"/>
              <a:gd name="connsiteY160" fmla="*/ 141042 h 1157500"/>
              <a:gd name="connsiteX161" fmla="*/ 9643040 w 12192000"/>
              <a:gd name="connsiteY161" fmla="*/ 158233 h 1157500"/>
              <a:gd name="connsiteX162" fmla="*/ 9762999 w 12192000"/>
              <a:gd name="connsiteY162" fmla="*/ 162623 h 1157500"/>
              <a:gd name="connsiteX163" fmla="*/ 9776183 w 12192000"/>
              <a:gd name="connsiteY163" fmla="*/ 162191 h 1157500"/>
              <a:gd name="connsiteX164" fmla="*/ 9780532 w 12192000"/>
              <a:gd name="connsiteY164" fmla="*/ 155823 h 1157500"/>
              <a:gd name="connsiteX165" fmla="*/ 9910588 w 12192000"/>
              <a:gd name="connsiteY165" fmla="*/ 154327 h 1157500"/>
              <a:gd name="connsiteX166" fmla="*/ 9924173 w 12192000"/>
              <a:gd name="connsiteY166" fmla="*/ 158591 h 1157500"/>
              <a:gd name="connsiteX167" fmla="*/ 10010969 w 12192000"/>
              <a:gd name="connsiteY167" fmla="*/ 155802 h 1157500"/>
              <a:gd name="connsiteX168" fmla="*/ 10070699 w 12192000"/>
              <a:gd name="connsiteY168" fmla="*/ 157854 h 1157500"/>
              <a:gd name="connsiteX169" fmla="*/ 10155104 w 12192000"/>
              <a:gd name="connsiteY169" fmla="*/ 151613 h 1157500"/>
              <a:gd name="connsiteX170" fmla="*/ 10250982 w 12192000"/>
              <a:gd name="connsiteY170" fmla="*/ 128642 h 1157500"/>
              <a:gd name="connsiteX171" fmla="*/ 10322829 w 12192000"/>
              <a:gd name="connsiteY171" fmla="*/ 145475 h 1157500"/>
              <a:gd name="connsiteX172" fmla="*/ 10448511 w 12192000"/>
              <a:gd name="connsiteY172" fmla="*/ 127195 h 1157500"/>
              <a:gd name="connsiteX173" fmla="*/ 10561157 w 12192000"/>
              <a:gd name="connsiteY173" fmla="*/ 108661 h 1157500"/>
              <a:gd name="connsiteX174" fmla="*/ 10629093 w 12192000"/>
              <a:gd name="connsiteY174" fmla="*/ 120997 h 1157500"/>
              <a:gd name="connsiteX175" fmla="*/ 10801598 w 12192000"/>
              <a:gd name="connsiteY175" fmla="*/ 113562 h 1157500"/>
              <a:gd name="connsiteX176" fmla="*/ 10888594 w 12192000"/>
              <a:gd name="connsiteY176" fmla="*/ 121439 h 1157500"/>
              <a:gd name="connsiteX177" fmla="*/ 10967891 w 12192000"/>
              <a:gd name="connsiteY177" fmla="*/ 131083 h 1157500"/>
              <a:gd name="connsiteX178" fmla="*/ 11085076 w 12192000"/>
              <a:gd name="connsiteY178" fmla="*/ 150485 h 1157500"/>
              <a:gd name="connsiteX179" fmla="*/ 11172617 w 12192000"/>
              <a:gd name="connsiteY179" fmla="*/ 164976 h 1157500"/>
              <a:gd name="connsiteX180" fmla="*/ 11281340 w 12192000"/>
              <a:gd name="connsiteY180" fmla="*/ 184188 h 1157500"/>
              <a:gd name="connsiteX181" fmla="*/ 11406511 w 12192000"/>
              <a:gd name="connsiteY181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354069 w 12192000"/>
              <a:gd name="connsiteY139" fmla="*/ 112942 h 1157500"/>
              <a:gd name="connsiteX140" fmla="*/ 8358687 w 12192000"/>
              <a:gd name="connsiteY140" fmla="*/ 115393 h 1157500"/>
              <a:gd name="connsiteX141" fmla="*/ 8433385 w 12192000"/>
              <a:gd name="connsiteY141" fmla="*/ 99669 h 1157500"/>
              <a:gd name="connsiteX142" fmla="*/ 8533779 w 12192000"/>
              <a:gd name="connsiteY142" fmla="*/ 98374 h 1157500"/>
              <a:gd name="connsiteX143" fmla="*/ 8632833 w 12192000"/>
              <a:gd name="connsiteY143" fmla="*/ 100532 h 1157500"/>
              <a:gd name="connsiteX144" fmla="*/ 8668523 w 12192000"/>
              <a:gd name="connsiteY144" fmla="*/ 102979 h 1157500"/>
              <a:gd name="connsiteX145" fmla="*/ 8732893 w 12192000"/>
              <a:gd name="connsiteY145" fmla="*/ 99991 h 1157500"/>
              <a:gd name="connsiteX146" fmla="*/ 8764071 w 12192000"/>
              <a:gd name="connsiteY146" fmla="*/ 94587 h 1157500"/>
              <a:gd name="connsiteX147" fmla="*/ 8767004 w 12192000"/>
              <a:gd name="connsiteY147" fmla="*/ 91519 h 1157500"/>
              <a:gd name="connsiteX148" fmla="*/ 8772553 w 12192000"/>
              <a:gd name="connsiteY148" fmla="*/ 90314 h 1157500"/>
              <a:gd name="connsiteX149" fmla="*/ 8787201 w 12192000"/>
              <a:gd name="connsiteY149" fmla="*/ 92033 h 1157500"/>
              <a:gd name="connsiteX150" fmla="*/ 8792624 w 12192000"/>
              <a:gd name="connsiteY150" fmla="*/ 93503 h 1157500"/>
              <a:gd name="connsiteX151" fmla="*/ 8800741 w 12192000"/>
              <a:gd name="connsiteY151" fmla="*/ 93897 h 1157500"/>
              <a:gd name="connsiteX152" fmla="*/ 8800966 w 12192000"/>
              <a:gd name="connsiteY152" fmla="*/ 93645 h 1157500"/>
              <a:gd name="connsiteX153" fmla="*/ 8808513 w 12192000"/>
              <a:gd name="connsiteY153" fmla="*/ 94530 h 1157500"/>
              <a:gd name="connsiteX154" fmla="*/ 8845110 w 12192000"/>
              <a:gd name="connsiteY154" fmla="*/ 102179 h 1157500"/>
              <a:gd name="connsiteX155" fmla="*/ 9026654 w 12192000"/>
              <a:gd name="connsiteY155" fmla="*/ 93420 h 1157500"/>
              <a:gd name="connsiteX156" fmla="*/ 9088505 w 12192000"/>
              <a:gd name="connsiteY156" fmla="*/ 113002 h 1157500"/>
              <a:gd name="connsiteX157" fmla="*/ 9203241 w 12192000"/>
              <a:gd name="connsiteY157" fmla="*/ 111713 h 1157500"/>
              <a:gd name="connsiteX158" fmla="*/ 9415584 w 12192000"/>
              <a:gd name="connsiteY158" fmla="*/ 157156 h 1157500"/>
              <a:gd name="connsiteX159" fmla="*/ 9505102 w 12192000"/>
              <a:gd name="connsiteY159" fmla="*/ 141042 h 1157500"/>
              <a:gd name="connsiteX160" fmla="*/ 9643040 w 12192000"/>
              <a:gd name="connsiteY160" fmla="*/ 158233 h 1157500"/>
              <a:gd name="connsiteX161" fmla="*/ 9762999 w 12192000"/>
              <a:gd name="connsiteY161" fmla="*/ 162623 h 1157500"/>
              <a:gd name="connsiteX162" fmla="*/ 9776183 w 12192000"/>
              <a:gd name="connsiteY162" fmla="*/ 162191 h 1157500"/>
              <a:gd name="connsiteX163" fmla="*/ 9780532 w 12192000"/>
              <a:gd name="connsiteY163" fmla="*/ 155823 h 1157500"/>
              <a:gd name="connsiteX164" fmla="*/ 9910588 w 12192000"/>
              <a:gd name="connsiteY164" fmla="*/ 154327 h 1157500"/>
              <a:gd name="connsiteX165" fmla="*/ 9924173 w 12192000"/>
              <a:gd name="connsiteY165" fmla="*/ 158591 h 1157500"/>
              <a:gd name="connsiteX166" fmla="*/ 10010969 w 12192000"/>
              <a:gd name="connsiteY166" fmla="*/ 155802 h 1157500"/>
              <a:gd name="connsiteX167" fmla="*/ 10070699 w 12192000"/>
              <a:gd name="connsiteY167" fmla="*/ 157854 h 1157500"/>
              <a:gd name="connsiteX168" fmla="*/ 10155104 w 12192000"/>
              <a:gd name="connsiteY168" fmla="*/ 151613 h 1157500"/>
              <a:gd name="connsiteX169" fmla="*/ 10250982 w 12192000"/>
              <a:gd name="connsiteY169" fmla="*/ 128642 h 1157500"/>
              <a:gd name="connsiteX170" fmla="*/ 10322829 w 12192000"/>
              <a:gd name="connsiteY170" fmla="*/ 145475 h 1157500"/>
              <a:gd name="connsiteX171" fmla="*/ 10448511 w 12192000"/>
              <a:gd name="connsiteY171" fmla="*/ 127195 h 1157500"/>
              <a:gd name="connsiteX172" fmla="*/ 10561157 w 12192000"/>
              <a:gd name="connsiteY172" fmla="*/ 108661 h 1157500"/>
              <a:gd name="connsiteX173" fmla="*/ 10629093 w 12192000"/>
              <a:gd name="connsiteY173" fmla="*/ 120997 h 1157500"/>
              <a:gd name="connsiteX174" fmla="*/ 10801598 w 12192000"/>
              <a:gd name="connsiteY174" fmla="*/ 113562 h 1157500"/>
              <a:gd name="connsiteX175" fmla="*/ 10888594 w 12192000"/>
              <a:gd name="connsiteY175" fmla="*/ 121439 h 1157500"/>
              <a:gd name="connsiteX176" fmla="*/ 10967891 w 12192000"/>
              <a:gd name="connsiteY176" fmla="*/ 131083 h 1157500"/>
              <a:gd name="connsiteX177" fmla="*/ 11085076 w 12192000"/>
              <a:gd name="connsiteY177" fmla="*/ 150485 h 1157500"/>
              <a:gd name="connsiteX178" fmla="*/ 11172617 w 12192000"/>
              <a:gd name="connsiteY178" fmla="*/ 164976 h 1157500"/>
              <a:gd name="connsiteX179" fmla="*/ 11281340 w 12192000"/>
              <a:gd name="connsiteY179" fmla="*/ 184188 h 1157500"/>
              <a:gd name="connsiteX180" fmla="*/ 11406511 w 12192000"/>
              <a:gd name="connsiteY180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354069 w 12192000"/>
              <a:gd name="connsiteY139" fmla="*/ 112942 h 1157500"/>
              <a:gd name="connsiteX140" fmla="*/ 8433385 w 12192000"/>
              <a:gd name="connsiteY140" fmla="*/ 99669 h 1157500"/>
              <a:gd name="connsiteX141" fmla="*/ 8533779 w 12192000"/>
              <a:gd name="connsiteY141" fmla="*/ 98374 h 1157500"/>
              <a:gd name="connsiteX142" fmla="*/ 8632833 w 12192000"/>
              <a:gd name="connsiteY142" fmla="*/ 100532 h 1157500"/>
              <a:gd name="connsiteX143" fmla="*/ 8668523 w 12192000"/>
              <a:gd name="connsiteY143" fmla="*/ 102979 h 1157500"/>
              <a:gd name="connsiteX144" fmla="*/ 8732893 w 12192000"/>
              <a:gd name="connsiteY144" fmla="*/ 99991 h 1157500"/>
              <a:gd name="connsiteX145" fmla="*/ 8764071 w 12192000"/>
              <a:gd name="connsiteY145" fmla="*/ 94587 h 1157500"/>
              <a:gd name="connsiteX146" fmla="*/ 8767004 w 12192000"/>
              <a:gd name="connsiteY146" fmla="*/ 91519 h 1157500"/>
              <a:gd name="connsiteX147" fmla="*/ 8772553 w 12192000"/>
              <a:gd name="connsiteY147" fmla="*/ 90314 h 1157500"/>
              <a:gd name="connsiteX148" fmla="*/ 8787201 w 12192000"/>
              <a:gd name="connsiteY148" fmla="*/ 92033 h 1157500"/>
              <a:gd name="connsiteX149" fmla="*/ 8792624 w 12192000"/>
              <a:gd name="connsiteY149" fmla="*/ 93503 h 1157500"/>
              <a:gd name="connsiteX150" fmla="*/ 8800741 w 12192000"/>
              <a:gd name="connsiteY150" fmla="*/ 93897 h 1157500"/>
              <a:gd name="connsiteX151" fmla="*/ 8800966 w 12192000"/>
              <a:gd name="connsiteY151" fmla="*/ 93645 h 1157500"/>
              <a:gd name="connsiteX152" fmla="*/ 8808513 w 12192000"/>
              <a:gd name="connsiteY152" fmla="*/ 94530 h 1157500"/>
              <a:gd name="connsiteX153" fmla="*/ 8845110 w 12192000"/>
              <a:gd name="connsiteY153" fmla="*/ 102179 h 1157500"/>
              <a:gd name="connsiteX154" fmla="*/ 9026654 w 12192000"/>
              <a:gd name="connsiteY154" fmla="*/ 93420 h 1157500"/>
              <a:gd name="connsiteX155" fmla="*/ 9088505 w 12192000"/>
              <a:gd name="connsiteY155" fmla="*/ 113002 h 1157500"/>
              <a:gd name="connsiteX156" fmla="*/ 9203241 w 12192000"/>
              <a:gd name="connsiteY156" fmla="*/ 111713 h 1157500"/>
              <a:gd name="connsiteX157" fmla="*/ 9415584 w 12192000"/>
              <a:gd name="connsiteY157" fmla="*/ 157156 h 1157500"/>
              <a:gd name="connsiteX158" fmla="*/ 9505102 w 12192000"/>
              <a:gd name="connsiteY158" fmla="*/ 141042 h 1157500"/>
              <a:gd name="connsiteX159" fmla="*/ 9643040 w 12192000"/>
              <a:gd name="connsiteY159" fmla="*/ 158233 h 1157500"/>
              <a:gd name="connsiteX160" fmla="*/ 9762999 w 12192000"/>
              <a:gd name="connsiteY160" fmla="*/ 162623 h 1157500"/>
              <a:gd name="connsiteX161" fmla="*/ 9776183 w 12192000"/>
              <a:gd name="connsiteY161" fmla="*/ 162191 h 1157500"/>
              <a:gd name="connsiteX162" fmla="*/ 9780532 w 12192000"/>
              <a:gd name="connsiteY162" fmla="*/ 155823 h 1157500"/>
              <a:gd name="connsiteX163" fmla="*/ 9910588 w 12192000"/>
              <a:gd name="connsiteY163" fmla="*/ 154327 h 1157500"/>
              <a:gd name="connsiteX164" fmla="*/ 9924173 w 12192000"/>
              <a:gd name="connsiteY164" fmla="*/ 158591 h 1157500"/>
              <a:gd name="connsiteX165" fmla="*/ 10010969 w 12192000"/>
              <a:gd name="connsiteY165" fmla="*/ 155802 h 1157500"/>
              <a:gd name="connsiteX166" fmla="*/ 10070699 w 12192000"/>
              <a:gd name="connsiteY166" fmla="*/ 157854 h 1157500"/>
              <a:gd name="connsiteX167" fmla="*/ 10155104 w 12192000"/>
              <a:gd name="connsiteY167" fmla="*/ 151613 h 1157500"/>
              <a:gd name="connsiteX168" fmla="*/ 10250982 w 12192000"/>
              <a:gd name="connsiteY168" fmla="*/ 128642 h 1157500"/>
              <a:gd name="connsiteX169" fmla="*/ 10322829 w 12192000"/>
              <a:gd name="connsiteY169" fmla="*/ 145475 h 1157500"/>
              <a:gd name="connsiteX170" fmla="*/ 10448511 w 12192000"/>
              <a:gd name="connsiteY170" fmla="*/ 127195 h 1157500"/>
              <a:gd name="connsiteX171" fmla="*/ 10561157 w 12192000"/>
              <a:gd name="connsiteY171" fmla="*/ 108661 h 1157500"/>
              <a:gd name="connsiteX172" fmla="*/ 10629093 w 12192000"/>
              <a:gd name="connsiteY172" fmla="*/ 120997 h 1157500"/>
              <a:gd name="connsiteX173" fmla="*/ 10801598 w 12192000"/>
              <a:gd name="connsiteY173" fmla="*/ 113562 h 1157500"/>
              <a:gd name="connsiteX174" fmla="*/ 10888594 w 12192000"/>
              <a:gd name="connsiteY174" fmla="*/ 121439 h 1157500"/>
              <a:gd name="connsiteX175" fmla="*/ 10967891 w 12192000"/>
              <a:gd name="connsiteY175" fmla="*/ 131083 h 1157500"/>
              <a:gd name="connsiteX176" fmla="*/ 11085076 w 12192000"/>
              <a:gd name="connsiteY176" fmla="*/ 150485 h 1157500"/>
              <a:gd name="connsiteX177" fmla="*/ 11172617 w 12192000"/>
              <a:gd name="connsiteY177" fmla="*/ 164976 h 1157500"/>
              <a:gd name="connsiteX178" fmla="*/ 11281340 w 12192000"/>
              <a:gd name="connsiteY178" fmla="*/ 184188 h 1157500"/>
              <a:gd name="connsiteX179" fmla="*/ 11406511 w 12192000"/>
              <a:gd name="connsiteY17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433385 w 12192000"/>
              <a:gd name="connsiteY139" fmla="*/ 99669 h 1157500"/>
              <a:gd name="connsiteX140" fmla="*/ 8533779 w 12192000"/>
              <a:gd name="connsiteY140" fmla="*/ 98374 h 1157500"/>
              <a:gd name="connsiteX141" fmla="*/ 8632833 w 12192000"/>
              <a:gd name="connsiteY141" fmla="*/ 100532 h 1157500"/>
              <a:gd name="connsiteX142" fmla="*/ 8668523 w 12192000"/>
              <a:gd name="connsiteY142" fmla="*/ 102979 h 1157500"/>
              <a:gd name="connsiteX143" fmla="*/ 8732893 w 12192000"/>
              <a:gd name="connsiteY143" fmla="*/ 99991 h 1157500"/>
              <a:gd name="connsiteX144" fmla="*/ 8764071 w 12192000"/>
              <a:gd name="connsiteY144" fmla="*/ 94587 h 1157500"/>
              <a:gd name="connsiteX145" fmla="*/ 8767004 w 12192000"/>
              <a:gd name="connsiteY145" fmla="*/ 91519 h 1157500"/>
              <a:gd name="connsiteX146" fmla="*/ 8772553 w 12192000"/>
              <a:gd name="connsiteY146" fmla="*/ 90314 h 1157500"/>
              <a:gd name="connsiteX147" fmla="*/ 8787201 w 12192000"/>
              <a:gd name="connsiteY147" fmla="*/ 92033 h 1157500"/>
              <a:gd name="connsiteX148" fmla="*/ 8792624 w 12192000"/>
              <a:gd name="connsiteY148" fmla="*/ 93503 h 1157500"/>
              <a:gd name="connsiteX149" fmla="*/ 8800741 w 12192000"/>
              <a:gd name="connsiteY149" fmla="*/ 93897 h 1157500"/>
              <a:gd name="connsiteX150" fmla="*/ 8800966 w 12192000"/>
              <a:gd name="connsiteY150" fmla="*/ 93645 h 1157500"/>
              <a:gd name="connsiteX151" fmla="*/ 8808513 w 12192000"/>
              <a:gd name="connsiteY151" fmla="*/ 94530 h 1157500"/>
              <a:gd name="connsiteX152" fmla="*/ 8845110 w 12192000"/>
              <a:gd name="connsiteY152" fmla="*/ 102179 h 1157500"/>
              <a:gd name="connsiteX153" fmla="*/ 9026654 w 12192000"/>
              <a:gd name="connsiteY153" fmla="*/ 93420 h 1157500"/>
              <a:gd name="connsiteX154" fmla="*/ 9088505 w 12192000"/>
              <a:gd name="connsiteY154" fmla="*/ 113002 h 1157500"/>
              <a:gd name="connsiteX155" fmla="*/ 9203241 w 12192000"/>
              <a:gd name="connsiteY155" fmla="*/ 111713 h 1157500"/>
              <a:gd name="connsiteX156" fmla="*/ 9415584 w 12192000"/>
              <a:gd name="connsiteY156" fmla="*/ 157156 h 1157500"/>
              <a:gd name="connsiteX157" fmla="*/ 9505102 w 12192000"/>
              <a:gd name="connsiteY157" fmla="*/ 141042 h 1157500"/>
              <a:gd name="connsiteX158" fmla="*/ 9643040 w 12192000"/>
              <a:gd name="connsiteY158" fmla="*/ 158233 h 1157500"/>
              <a:gd name="connsiteX159" fmla="*/ 9762999 w 12192000"/>
              <a:gd name="connsiteY159" fmla="*/ 162623 h 1157500"/>
              <a:gd name="connsiteX160" fmla="*/ 9776183 w 12192000"/>
              <a:gd name="connsiteY160" fmla="*/ 162191 h 1157500"/>
              <a:gd name="connsiteX161" fmla="*/ 9780532 w 12192000"/>
              <a:gd name="connsiteY161" fmla="*/ 155823 h 1157500"/>
              <a:gd name="connsiteX162" fmla="*/ 9910588 w 12192000"/>
              <a:gd name="connsiteY162" fmla="*/ 154327 h 1157500"/>
              <a:gd name="connsiteX163" fmla="*/ 9924173 w 12192000"/>
              <a:gd name="connsiteY163" fmla="*/ 158591 h 1157500"/>
              <a:gd name="connsiteX164" fmla="*/ 10010969 w 12192000"/>
              <a:gd name="connsiteY164" fmla="*/ 155802 h 1157500"/>
              <a:gd name="connsiteX165" fmla="*/ 10070699 w 12192000"/>
              <a:gd name="connsiteY165" fmla="*/ 157854 h 1157500"/>
              <a:gd name="connsiteX166" fmla="*/ 10155104 w 12192000"/>
              <a:gd name="connsiteY166" fmla="*/ 151613 h 1157500"/>
              <a:gd name="connsiteX167" fmla="*/ 10250982 w 12192000"/>
              <a:gd name="connsiteY167" fmla="*/ 128642 h 1157500"/>
              <a:gd name="connsiteX168" fmla="*/ 10322829 w 12192000"/>
              <a:gd name="connsiteY168" fmla="*/ 145475 h 1157500"/>
              <a:gd name="connsiteX169" fmla="*/ 10448511 w 12192000"/>
              <a:gd name="connsiteY169" fmla="*/ 127195 h 1157500"/>
              <a:gd name="connsiteX170" fmla="*/ 10561157 w 12192000"/>
              <a:gd name="connsiteY170" fmla="*/ 108661 h 1157500"/>
              <a:gd name="connsiteX171" fmla="*/ 10629093 w 12192000"/>
              <a:gd name="connsiteY171" fmla="*/ 120997 h 1157500"/>
              <a:gd name="connsiteX172" fmla="*/ 10801598 w 12192000"/>
              <a:gd name="connsiteY172" fmla="*/ 113562 h 1157500"/>
              <a:gd name="connsiteX173" fmla="*/ 10888594 w 12192000"/>
              <a:gd name="connsiteY173" fmla="*/ 121439 h 1157500"/>
              <a:gd name="connsiteX174" fmla="*/ 10967891 w 12192000"/>
              <a:gd name="connsiteY174" fmla="*/ 131083 h 1157500"/>
              <a:gd name="connsiteX175" fmla="*/ 11085076 w 12192000"/>
              <a:gd name="connsiteY175" fmla="*/ 150485 h 1157500"/>
              <a:gd name="connsiteX176" fmla="*/ 11172617 w 12192000"/>
              <a:gd name="connsiteY176" fmla="*/ 164976 h 1157500"/>
              <a:gd name="connsiteX177" fmla="*/ 11281340 w 12192000"/>
              <a:gd name="connsiteY177" fmla="*/ 184188 h 1157500"/>
              <a:gd name="connsiteX178" fmla="*/ 11406511 w 12192000"/>
              <a:gd name="connsiteY178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433385 w 12192000"/>
              <a:gd name="connsiteY138" fmla="*/ 99669 h 1157500"/>
              <a:gd name="connsiteX139" fmla="*/ 8533779 w 12192000"/>
              <a:gd name="connsiteY139" fmla="*/ 98374 h 1157500"/>
              <a:gd name="connsiteX140" fmla="*/ 8632833 w 12192000"/>
              <a:gd name="connsiteY140" fmla="*/ 100532 h 1157500"/>
              <a:gd name="connsiteX141" fmla="*/ 8668523 w 12192000"/>
              <a:gd name="connsiteY141" fmla="*/ 102979 h 1157500"/>
              <a:gd name="connsiteX142" fmla="*/ 8732893 w 12192000"/>
              <a:gd name="connsiteY142" fmla="*/ 99991 h 1157500"/>
              <a:gd name="connsiteX143" fmla="*/ 8764071 w 12192000"/>
              <a:gd name="connsiteY143" fmla="*/ 94587 h 1157500"/>
              <a:gd name="connsiteX144" fmla="*/ 8767004 w 12192000"/>
              <a:gd name="connsiteY144" fmla="*/ 91519 h 1157500"/>
              <a:gd name="connsiteX145" fmla="*/ 8772553 w 12192000"/>
              <a:gd name="connsiteY145" fmla="*/ 90314 h 1157500"/>
              <a:gd name="connsiteX146" fmla="*/ 8787201 w 12192000"/>
              <a:gd name="connsiteY146" fmla="*/ 92033 h 1157500"/>
              <a:gd name="connsiteX147" fmla="*/ 8792624 w 12192000"/>
              <a:gd name="connsiteY147" fmla="*/ 93503 h 1157500"/>
              <a:gd name="connsiteX148" fmla="*/ 8800741 w 12192000"/>
              <a:gd name="connsiteY148" fmla="*/ 93897 h 1157500"/>
              <a:gd name="connsiteX149" fmla="*/ 8800966 w 12192000"/>
              <a:gd name="connsiteY149" fmla="*/ 93645 h 1157500"/>
              <a:gd name="connsiteX150" fmla="*/ 8808513 w 12192000"/>
              <a:gd name="connsiteY150" fmla="*/ 94530 h 1157500"/>
              <a:gd name="connsiteX151" fmla="*/ 8845110 w 12192000"/>
              <a:gd name="connsiteY151" fmla="*/ 102179 h 1157500"/>
              <a:gd name="connsiteX152" fmla="*/ 9026654 w 12192000"/>
              <a:gd name="connsiteY152" fmla="*/ 93420 h 1157500"/>
              <a:gd name="connsiteX153" fmla="*/ 9088505 w 12192000"/>
              <a:gd name="connsiteY153" fmla="*/ 113002 h 1157500"/>
              <a:gd name="connsiteX154" fmla="*/ 9203241 w 12192000"/>
              <a:gd name="connsiteY154" fmla="*/ 111713 h 1157500"/>
              <a:gd name="connsiteX155" fmla="*/ 9415584 w 12192000"/>
              <a:gd name="connsiteY155" fmla="*/ 157156 h 1157500"/>
              <a:gd name="connsiteX156" fmla="*/ 9505102 w 12192000"/>
              <a:gd name="connsiteY156" fmla="*/ 141042 h 1157500"/>
              <a:gd name="connsiteX157" fmla="*/ 9643040 w 12192000"/>
              <a:gd name="connsiteY157" fmla="*/ 158233 h 1157500"/>
              <a:gd name="connsiteX158" fmla="*/ 9762999 w 12192000"/>
              <a:gd name="connsiteY158" fmla="*/ 162623 h 1157500"/>
              <a:gd name="connsiteX159" fmla="*/ 9776183 w 12192000"/>
              <a:gd name="connsiteY159" fmla="*/ 162191 h 1157500"/>
              <a:gd name="connsiteX160" fmla="*/ 9780532 w 12192000"/>
              <a:gd name="connsiteY160" fmla="*/ 155823 h 1157500"/>
              <a:gd name="connsiteX161" fmla="*/ 9910588 w 12192000"/>
              <a:gd name="connsiteY161" fmla="*/ 154327 h 1157500"/>
              <a:gd name="connsiteX162" fmla="*/ 9924173 w 12192000"/>
              <a:gd name="connsiteY162" fmla="*/ 158591 h 1157500"/>
              <a:gd name="connsiteX163" fmla="*/ 10010969 w 12192000"/>
              <a:gd name="connsiteY163" fmla="*/ 155802 h 1157500"/>
              <a:gd name="connsiteX164" fmla="*/ 10070699 w 12192000"/>
              <a:gd name="connsiteY164" fmla="*/ 157854 h 1157500"/>
              <a:gd name="connsiteX165" fmla="*/ 10155104 w 12192000"/>
              <a:gd name="connsiteY165" fmla="*/ 151613 h 1157500"/>
              <a:gd name="connsiteX166" fmla="*/ 10250982 w 12192000"/>
              <a:gd name="connsiteY166" fmla="*/ 128642 h 1157500"/>
              <a:gd name="connsiteX167" fmla="*/ 10322829 w 12192000"/>
              <a:gd name="connsiteY167" fmla="*/ 145475 h 1157500"/>
              <a:gd name="connsiteX168" fmla="*/ 10448511 w 12192000"/>
              <a:gd name="connsiteY168" fmla="*/ 127195 h 1157500"/>
              <a:gd name="connsiteX169" fmla="*/ 10561157 w 12192000"/>
              <a:gd name="connsiteY169" fmla="*/ 108661 h 1157500"/>
              <a:gd name="connsiteX170" fmla="*/ 10629093 w 12192000"/>
              <a:gd name="connsiteY170" fmla="*/ 120997 h 1157500"/>
              <a:gd name="connsiteX171" fmla="*/ 10801598 w 12192000"/>
              <a:gd name="connsiteY171" fmla="*/ 113562 h 1157500"/>
              <a:gd name="connsiteX172" fmla="*/ 10888594 w 12192000"/>
              <a:gd name="connsiteY172" fmla="*/ 121439 h 1157500"/>
              <a:gd name="connsiteX173" fmla="*/ 10967891 w 12192000"/>
              <a:gd name="connsiteY173" fmla="*/ 131083 h 1157500"/>
              <a:gd name="connsiteX174" fmla="*/ 11085076 w 12192000"/>
              <a:gd name="connsiteY174" fmla="*/ 150485 h 1157500"/>
              <a:gd name="connsiteX175" fmla="*/ 11172617 w 12192000"/>
              <a:gd name="connsiteY175" fmla="*/ 164976 h 1157500"/>
              <a:gd name="connsiteX176" fmla="*/ 11281340 w 12192000"/>
              <a:gd name="connsiteY176" fmla="*/ 184188 h 1157500"/>
              <a:gd name="connsiteX177" fmla="*/ 11406511 w 12192000"/>
              <a:gd name="connsiteY17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228227 w 12192000"/>
              <a:gd name="connsiteY132" fmla="*/ 105972 h 1157500"/>
              <a:gd name="connsiteX133" fmla="*/ 8237963 w 12192000"/>
              <a:gd name="connsiteY133" fmla="*/ 106996 h 1157500"/>
              <a:gd name="connsiteX134" fmla="*/ 8307239 w 12192000"/>
              <a:gd name="connsiteY134" fmla="*/ 94591 h 1157500"/>
              <a:gd name="connsiteX135" fmla="*/ 8339282 w 12192000"/>
              <a:gd name="connsiteY135" fmla="*/ 108942 h 1157500"/>
              <a:gd name="connsiteX136" fmla="*/ 8346156 w 12192000"/>
              <a:gd name="connsiteY136" fmla="*/ 111227 h 1157500"/>
              <a:gd name="connsiteX137" fmla="*/ 8433385 w 12192000"/>
              <a:gd name="connsiteY137" fmla="*/ 99669 h 1157500"/>
              <a:gd name="connsiteX138" fmla="*/ 8533779 w 12192000"/>
              <a:gd name="connsiteY138" fmla="*/ 98374 h 1157500"/>
              <a:gd name="connsiteX139" fmla="*/ 8632833 w 12192000"/>
              <a:gd name="connsiteY139" fmla="*/ 100532 h 1157500"/>
              <a:gd name="connsiteX140" fmla="*/ 8668523 w 12192000"/>
              <a:gd name="connsiteY140" fmla="*/ 102979 h 1157500"/>
              <a:gd name="connsiteX141" fmla="*/ 8732893 w 12192000"/>
              <a:gd name="connsiteY141" fmla="*/ 99991 h 1157500"/>
              <a:gd name="connsiteX142" fmla="*/ 8764071 w 12192000"/>
              <a:gd name="connsiteY142" fmla="*/ 94587 h 1157500"/>
              <a:gd name="connsiteX143" fmla="*/ 8767004 w 12192000"/>
              <a:gd name="connsiteY143" fmla="*/ 91519 h 1157500"/>
              <a:gd name="connsiteX144" fmla="*/ 8772553 w 12192000"/>
              <a:gd name="connsiteY144" fmla="*/ 90314 h 1157500"/>
              <a:gd name="connsiteX145" fmla="*/ 8787201 w 12192000"/>
              <a:gd name="connsiteY145" fmla="*/ 92033 h 1157500"/>
              <a:gd name="connsiteX146" fmla="*/ 8792624 w 12192000"/>
              <a:gd name="connsiteY146" fmla="*/ 93503 h 1157500"/>
              <a:gd name="connsiteX147" fmla="*/ 8800741 w 12192000"/>
              <a:gd name="connsiteY147" fmla="*/ 93897 h 1157500"/>
              <a:gd name="connsiteX148" fmla="*/ 8800966 w 12192000"/>
              <a:gd name="connsiteY148" fmla="*/ 93645 h 1157500"/>
              <a:gd name="connsiteX149" fmla="*/ 8808513 w 12192000"/>
              <a:gd name="connsiteY149" fmla="*/ 94530 h 1157500"/>
              <a:gd name="connsiteX150" fmla="*/ 8845110 w 12192000"/>
              <a:gd name="connsiteY150" fmla="*/ 102179 h 1157500"/>
              <a:gd name="connsiteX151" fmla="*/ 9026654 w 12192000"/>
              <a:gd name="connsiteY151" fmla="*/ 93420 h 1157500"/>
              <a:gd name="connsiteX152" fmla="*/ 9088505 w 12192000"/>
              <a:gd name="connsiteY152" fmla="*/ 113002 h 1157500"/>
              <a:gd name="connsiteX153" fmla="*/ 9203241 w 12192000"/>
              <a:gd name="connsiteY153" fmla="*/ 111713 h 1157500"/>
              <a:gd name="connsiteX154" fmla="*/ 9415584 w 12192000"/>
              <a:gd name="connsiteY154" fmla="*/ 157156 h 1157500"/>
              <a:gd name="connsiteX155" fmla="*/ 9505102 w 12192000"/>
              <a:gd name="connsiteY155" fmla="*/ 141042 h 1157500"/>
              <a:gd name="connsiteX156" fmla="*/ 9643040 w 12192000"/>
              <a:gd name="connsiteY156" fmla="*/ 158233 h 1157500"/>
              <a:gd name="connsiteX157" fmla="*/ 9762999 w 12192000"/>
              <a:gd name="connsiteY157" fmla="*/ 162623 h 1157500"/>
              <a:gd name="connsiteX158" fmla="*/ 9776183 w 12192000"/>
              <a:gd name="connsiteY158" fmla="*/ 162191 h 1157500"/>
              <a:gd name="connsiteX159" fmla="*/ 9780532 w 12192000"/>
              <a:gd name="connsiteY159" fmla="*/ 155823 h 1157500"/>
              <a:gd name="connsiteX160" fmla="*/ 9910588 w 12192000"/>
              <a:gd name="connsiteY160" fmla="*/ 154327 h 1157500"/>
              <a:gd name="connsiteX161" fmla="*/ 9924173 w 12192000"/>
              <a:gd name="connsiteY161" fmla="*/ 158591 h 1157500"/>
              <a:gd name="connsiteX162" fmla="*/ 10010969 w 12192000"/>
              <a:gd name="connsiteY162" fmla="*/ 155802 h 1157500"/>
              <a:gd name="connsiteX163" fmla="*/ 10070699 w 12192000"/>
              <a:gd name="connsiteY163" fmla="*/ 157854 h 1157500"/>
              <a:gd name="connsiteX164" fmla="*/ 10155104 w 12192000"/>
              <a:gd name="connsiteY164" fmla="*/ 151613 h 1157500"/>
              <a:gd name="connsiteX165" fmla="*/ 10250982 w 12192000"/>
              <a:gd name="connsiteY165" fmla="*/ 128642 h 1157500"/>
              <a:gd name="connsiteX166" fmla="*/ 10322829 w 12192000"/>
              <a:gd name="connsiteY166" fmla="*/ 145475 h 1157500"/>
              <a:gd name="connsiteX167" fmla="*/ 10448511 w 12192000"/>
              <a:gd name="connsiteY167" fmla="*/ 127195 h 1157500"/>
              <a:gd name="connsiteX168" fmla="*/ 10561157 w 12192000"/>
              <a:gd name="connsiteY168" fmla="*/ 108661 h 1157500"/>
              <a:gd name="connsiteX169" fmla="*/ 10629093 w 12192000"/>
              <a:gd name="connsiteY169" fmla="*/ 120997 h 1157500"/>
              <a:gd name="connsiteX170" fmla="*/ 10801598 w 12192000"/>
              <a:gd name="connsiteY170" fmla="*/ 113562 h 1157500"/>
              <a:gd name="connsiteX171" fmla="*/ 10888594 w 12192000"/>
              <a:gd name="connsiteY171" fmla="*/ 121439 h 1157500"/>
              <a:gd name="connsiteX172" fmla="*/ 10967891 w 12192000"/>
              <a:gd name="connsiteY172" fmla="*/ 131083 h 1157500"/>
              <a:gd name="connsiteX173" fmla="*/ 11085076 w 12192000"/>
              <a:gd name="connsiteY173" fmla="*/ 150485 h 1157500"/>
              <a:gd name="connsiteX174" fmla="*/ 11172617 w 12192000"/>
              <a:gd name="connsiteY174" fmla="*/ 164976 h 1157500"/>
              <a:gd name="connsiteX175" fmla="*/ 11281340 w 12192000"/>
              <a:gd name="connsiteY175" fmla="*/ 184188 h 1157500"/>
              <a:gd name="connsiteX176" fmla="*/ 11406511 w 12192000"/>
              <a:gd name="connsiteY17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117907 h 1157500"/>
              <a:gd name="connsiteX132" fmla="*/ 8228227 w 12192000"/>
              <a:gd name="connsiteY132" fmla="*/ 105972 h 1157500"/>
              <a:gd name="connsiteX133" fmla="*/ 8237963 w 12192000"/>
              <a:gd name="connsiteY133" fmla="*/ 106996 h 1157500"/>
              <a:gd name="connsiteX134" fmla="*/ 8307239 w 12192000"/>
              <a:gd name="connsiteY134" fmla="*/ 94591 h 1157500"/>
              <a:gd name="connsiteX135" fmla="*/ 8339282 w 12192000"/>
              <a:gd name="connsiteY135" fmla="*/ 108942 h 1157500"/>
              <a:gd name="connsiteX136" fmla="*/ 8346156 w 12192000"/>
              <a:gd name="connsiteY136" fmla="*/ 111227 h 1157500"/>
              <a:gd name="connsiteX137" fmla="*/ 8433385 w 12192000"/>
              <a:gd name="connsiteY137" fmla="*/ 99669 h 1157500"/>
              <a:gd name="connsiteX138" fmla="*/ 8533779 w 12192000"/>
              <a:gd name="connsiteY138" fmla="*/ 98374 h 1157500"/>
              <a:gd name="connsiteX139" fmla="*/ 8632833 w 12192000"/>
              <a:gd name="connsiteY139" fmla="*/ 100532 h 1157500"/>
              <a:gd name="connsiteX140" fmla="*/ 8668523 w 12192000"/>
              <a:gd name="connsiteY140" fmla="*/ 102979 h 1157500"/>
              <a:gd name="connsiteX141" fmla="*/ 8732893 w 12192000"/>
              <a:gd name="connsiteY141" fmla="*/ 99991 h 1157500"/>
              <a:gd name="connsiteX142" fmla="*/ 8764071 w 12192000"/>
              <a:gd name="connsiteY142" fmla="*/ 94587 h 1157500"/>
              <a:gd name="connsiteX143" fmla="*/ 8767004 w 12192000"/>
              <a:gd name="connsiteY143" fmla="*/ 91519 h 1157500"/>
              <a:gd name="connsiteX144" fmla="*/ 8772553 w 12192000"/>
              <a:gd name="connsiteY144" fmla="*/ 90314 h 1157500"/>
              <a:gd name="connsiteX145" fmla="*/ 8787201 w 12192000"/>
              <a:gd name="connsiteY145" fmla="*/ 92033 h 1157500"/>
              <a:gd name="connsiteX146" fmla="*/ 8792624 w 12192000"/>
              <a:gd name="connsiteY146" fmla="*/ 93503 h 1157500"/>
              <a:gd name="connsiteX147" fmla="*/ 8800741 w 12192000"/>
              <a:gd name="connsiteY147" fmla="*/ 93897 h 1157500"/>
              <a:gd name="connsiteX148" fmla="*/ 8800966 w 12192000"/>
              <a:gd name="connsiteY148" fmla="*/ 93645 h 1157500"/>
              <a:gd name="connsiteX149" fmla="*/ 8808513 w 12192000"/>
              <a:gd name="connsiteY149" fmla="*/ 94530 h 1157500"/>
              <a:gd name="connsiteX150" fmla="*/ 8845110 w 12192000"/>
              <a:gd name="connsiteY150" fmla="*/ 102179 h 1157500"/>
              <a:gd name="connsiteX151" fmla="*/ 9026654 w 12192000"/>
              <a:gd name="connsiteY151" fmla="*/ 93420 h 1157500"/>
              <a:gd name="connsiteX152" fmla="*/ 9088505 w 12192000"/>
              <a:gd name="connsiteY152" fmla="*/ 113002 h 1157500"/>
              <a:gd name="connsiteX153" fmla="*/ 9203241 w 12192000"/>
              <a:gd name="connsiteY153" fmla="*/ 111713 h 1157500"/>
              <a:gd name="connsiteX154" fmla="*/ 9415584 w 12192000"/>
              <a:gd name="connsiteY154" fmla="*/ 157156 h 1157500"/>
              <a:gd name="connsiteX155" fmla="*/ 9505102 w 12192000"/>
              <a:gd name="connsiteY155" fmla="*/ 141042 h 1157500"/>
              <a:gd name="connsiteX156" fmla="*/ 9643040 w 12192000"/>
              <a:gd name="connsiteY156" fmla="*/ 158233 h 1157500"/>
              <a:gd name="connsiteX157" fmla="*/ 9762999 w 12192000"/>
              <a:gd name="connsiteY157" fmla="*/ 162623 h 1157500"/>
              <a:gd name="connsiteX158" fmla="*/ 9776183 w 12192000"/>
              <a:gd name="connsiteY158" fmla="*/ 162191 h 1157500"/>
              <a:gd name="connsiteX159" fmla="*/ 9780532 w 12192000"/>
              <a:gd name="connsiteY159" fmla="*/ 155823 h 1157500"/>
              <a:gd name="connsiteX160" fmla="*/ 9910588 w 12192000"/>
              <a:gd name="connsiteY160" fmla="*/ 154327 h 1157500"/>
              <a:gd name="connsiteX161" fmla="*/ 9924173 w 12192000"/>
              <a:gd name="connsiteY161" fmla="*/ 158591 h 1157500"/>
              <a:gd name="connsiteX162" fmla="*/ 10010969 w 12192000"/>
              <a:gd name="connsiteY162" fmla="*/ 155802 h 1157500"/>
              <a:gd name="connsiteX163" fmla="*/ 10070699 w 12192000"/>
              <a:gd name="connsiteY163" fmla="*/ 157854 h 1157500"/>
              <a:gd name="connsiteX164" fmla="*/ 10155104 w 12192000"/>
              <a:gd name="connsiteY164" fmla="*/ 151613 h 1157500"/>
              <a:gd name="connsiteX165" fmla="*/ 10250982 w 12192000"/>
              <a:gd name="connsiteY165" fmla="*/ 128642 h 1157500"/>
              <a:gd name="connsiteX166" fmla="*/ 10322829 w 12192000"/>
              <a:gd name="connsiteY166" fmla="*/ 145475 h 1157500"/>
              <a:gd name="connsiteX167" fmla="*/ 10448511 w 12192000"/>
              <a:gd name="connsiteY167" fmla="*/ 127195 h 1157500"/>
              <a:gd name="connsiteX168" fmla="*/ 10561157 w 12192000"/>
              <a:gd name="connsiteY168" fmla="*/ 108661 h 1157500"/>
              <a:gd name="connsiteX169" fmla="*/ 10629093 w 12192000"/>
              <a:gd name="connsiteY169" fmla="*/ 120997 h 1157500"/>
              <a:gd name="connsiteX170" fmla="*/ 10801598 w 12192000"/>
              <a:gd name="connsiteY170" fmla="*/ 113562 h 1157500"/>
              <a:gd name="connsiteX171" fmla="*/ 10888594 w 12192000"/>
              <a:gd name="connsiteY171" fmla="*/ 121439 h 1157500"/>
              <a:gd name="connsiteX172" fmla="*/ 10967891 w 12192000"/>
              <a:gd name="connsiteY172" fmla="*/ 131083 h 1157500"/>
              <a:gd name="connsiteX173" fmla="*/ 11085076 w 12192000"/>
              <a:gd name="connsiteY173" fmla="*/ 150485 h 1157500"/>
              <a:gd name="connsiteX174" fmla="*/ 11172617 w 12192000"/>
              <a:gd name="connsiteY174" fmla="*/ 164976 h 1157500"/>
              <a:gd name="connsiteX175" fmla="*/ 11281340 w 12192000"/>
              <a:gd name="connsiteY175" fmla="*/ 184188 h 1157500"/>
              <a:gd name="connsiteX176" fmla="*/ 11406511 w 12192000"/>
              <a:gd name="connsiteY17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14292 w 12192000"/>
              <a:gd name="connsiteY93" fmla="*/ 314431 h 1157500"/>
              <a:gd name="connsiteX94" fmla="*/ 5487276 w 12192000"/>
              <a:gd name="connsiteY94" fmla="*/ 300918 h 1157500"/>
              <a:gd name="connsiteX95" fmla="*/ 5612716 w 12192000"/>
              <a:gd name="connsiteY95" fmla="*/ 301686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12716 w 12192000"/>
              <a:gd name="connsiteY95" fmla="*/ 301686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359642 w 12192000"/>
              <a:gd name="connsiteY91" fmla="*/ 334143 h 1157500"/>
              <a:gd name="connsiteX92" fmla="*/ 5399423 w 12192000"/>
              <a:gd name="connsiteY92" fmla="*/ 383411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99423 w 12192000"/>
              <a:gd name="connsiteY92" fmla="*/ 383411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55138 w 12192000"/>
              <a:gd name="connsiteY17" fmla="*/ 335027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55138 w 12192000"/>
              <a:gd name="connsiteY17" fmla="*/ 335027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157500">
                <a:moveTo>
                  <a:pt x="11488370" y="200200"/>
                </a:moveTo>
                <a:lnTo>
                  <a:pt x="11736204" y="277509"/>
                </a:lnTo>
                <a:cubicBezTo>
                  <a:pt x="11744762" y="269148"/>
                  <a:pt x="11707920" y="238809"/>
                  <a:pt x="11705740" y="250993"/>
                </a:cubicBezTo>
                <a:cubicBezTo>
                  <a:pt x="11715219" y="247914"/>
                  <a:pt x="11817448" y="284212"/>
                  <a:pt x="11819139" y="304143"/>
                </a:cubicBezTo>
                <a:lnTo>
                  <a:pt x="11835615" y="305790"/>
                </a:lnTo>
                <a:lnTo>
                  <a:pt x="11980134" y="321911"/>
                </a:lnTo>
                <a:cubicBezTo>
                  <a:pt x="11999877" y="311225"/>
                  <a:pt x="12100908" y="358235"/>
                  <a:pt x="12174576" y="376108"/>
                </a:cubicBezTo>
                <a:lnTo>
                  <a:pt x="12192000" y="379233"/>
                </a:lnTo>
                <a:lnTo>
                  <a:pt x="12192000" y="1157500"/>
                </a:lnTo>
                <a:lnTo>
                  <a:pt x="0" y="1157500"/>
                </a:lnTo>
                <a:lnTo>
                  <a:pt x="0" y="483545"/>
                </a:lnTo>
                <a:lnTo>
                  <a:pt x="5331" y="482797"/>
                </a:lnTo>
                <a:cubicBezTo>
                  <a:pt x="18193" y="480278"/>
                  <a:pt x="30228" y="476931"/>
                  <a:pt x="39902" y="472284"/>
                </a:cubicBezTo>
                <a:lnTo>
                  <a:pt x="117880" y="420956"/>
                </a:lnTo>
                <a:lnTo>
                  <a:pt x="238140" y="379297"/>
                </a:lnTo>
                <a:lnTo>
                  <a:pt x="249589" y="379517"/>
                </a:lnTo>
                <a:lnTo>
                  <a:pt x="296963" y="356102"/>
                </a:lnTo>
                <a:cubicBezTo>
                  <a:pt x="312678" y="347064"/>
                  <a:pt x="343148" y="347396"/>
                  <a:pt x="355138" y="335027"/>
                </a:cubicBezTo>
                <a:cubicBezTo>
                  <a:pt x="389823" y="336420"/>
                  <a:pt x="430593" y="317899"/>
                  <a:pt x="447152" y="327423"/>
                </a:cubicBezTo>
                <a:cubicBezTo>
                  <a:pt x="455944" y="329357"/>
                  <a:pt x="465515" y="332702"/>
                  <a:pt x="475247" y="336714"/>
                </a:cubicBezTo>
                <a:lnTo>
                  <a:pt x="477967" y="337960"/>
                </a:lnTo>
                <a:lnTo>
                  <a:pt x="703732" y="316599"/>
                </a:lnTo>
                <a:cubicBezTo>
                  <a:pt x="746107" y="330820"/>
                  <a:pt x="806181" y="301331"/>
                  <a:pt x="853391" y="303591"/>
                </a:cubicBezTo>
                <a:cubicBezTo>
                  <a:pt x="890324" y="300606"/>
                  <a:pt x="911072" y="300861"/>
                  <a:pt x="925332" y="298686"/>
                </a:cubicBezTo>
                <a:lnTo>
                  <a:pt x="941286" y="288932"/>
                </a:lnTo>
                <a:lnTo>
                  <a:pt x="950845" y="286595"/>
                </a:lnTo>
                <a:lnTo>
                  <a:pt x="953292" y="280892"/>
                </a:lnTo>
                <a:lnTo>
                  <a:pt x="967499" y="273760"/>
                </a:lnTo>
                <a:cubicBezTo>
                  <a:pt x="986828" y="270739"/>
                  <a:pt x="1040782" y="267298"/>
                  <a:pt x="1069267" y="262766"/>
                </a:cubicBezTo>
                <a:cubicBezTo>
                  <a:pt x="1097752" y="258234"/>
                  <a:pt x="1122462" y="250591"/>
                  <a:pt x="1138407" y="246567"/>
                </a:cubicBezTo>
                <a:cubicBezTo>
                  <a:pt x="1144898" y="236958"/>
                  <a:pt x="1166843" y="249172"/>
                  <a:pt x="1164931" y="238622"/>
                </a:cubicBezTo>
                <a:cubicBezTo>
                  <a:pt x="1180564" y="246940"/>
                  <a:pt x="1196701" y="226601"/>
                  <a:pt x="1211622" y="220676"/>
                </a:cubicBezTo>
                <a:cubicBezTo>
                  <a:pt x="1223659" y="229216"/>
                  <a:pt x="1243095" y="208360"/>
                  <a:pt x="1274567" y="203380"/>
                </a:cubicBezTo>
                <a:cubicBezTo>
                  <a:pt x="1293468" y="201257"/>
                  <a:pt x="1311321" y="207897"/>
                  <a:pt x="1325029" y="207937"/>
                </a:cubicBezTo>
                <a:cubicBezTo>
                  <a:pt x="1338735" y="207977"/>
                  <a:pt x="1348238" y="198018"/>
                  <a:pt x="1356805" y="203622"/>
                </a:cubicBezTo>
                <a:cubicBezTo>
                  <a:pt x="1397191" y="219648"/>
                  <a:pt x="1434108" y="214432"/>
                  <a:pt x="1468752" y="214604"/>
                </a:cubicBezTo>
                <a:lnTo>
                  <a:pt x="1650750" y="165090"/>
                </a:lnTo>
                <a:cubicBezTo>
                  <a:pt x="1648963" y="168696"/>
                  <a:pt x="1647366" y="172646"/>
                  <a:pt x="1655056" y="172106"/>
                </a:cubicBezTo>
                <a:cubicBezTo>
                  <a:pt x="1671361" y="169178"/>
                  <a:pt x="1673472" y="184671"/>
                  <a:pt x="1683220" y="169652"/>
                </a:cubicBezTo>
                <a:lnTo>
                  <a:pt x="1685599" y="165388"/>
                </a:lnTo>
                <a:lnTo>
                  <a:pt x="1735783" y="177400"/>
                </a:lnTo>
                <a:cubicBezTo>
                  <a:pt x="1749257" y="166311"/>
                  <a:pt x="1765900" y="183563"/>
                  <a:pt x="1797102" y="182289"/>
                </a:cubicBezTo>
                <a:cubicBezTo>
                  <a:pt x="1811926" y="169557"/>
                  <a:pt x="1818113" y="181582"/>
                  <a:pt x="1845638" y="163774"/>
                </a:cubicBezTo>
                <a:cubicBezTo>
                  <a:pt x="1846487" y="165173"/>
                  <a:pt x="1847613" y="166431"/>
                  <a:pt x="1848980" y="167516"/>
                </a:cubicBezTo>
                <a:cubicBezTo>
                  <a:pt x="1856916" y="173813"/>
                  <a:pt x="1871067" y="172913"/>
                  <a:pt x="1880587" y="165506"/>
                </a:cubicBezTo>
                <a:cubicBezTo>
                  <a:pt x="1923931" y="141120"/>
                  <a:pt x="1960626" y="138988"/>
                  <a:pt x="1995803" y="131847"/>
                </a:cubicBezTo>
                <a:cubicBezTo>
                  <a:pt x="2035252" y="126138"/>
                  <a:pt x="2005733" y="152676"/>
                  <a:pt x="2057448" y="128650"/>
                </a:cubicBezTo>
                <a:lnTo>
                  <a:pt x="2119088" y="113508"/>
                </a:lnTo>
                <a:lnTo>
                  <a:pt x="2138831" y="116194"/>
                </a:lnTo>
                <a:lnTo>
                  <a:pt x="2214259" y="110542"/>
                </a:lnTo>
                <a:cubicBezTo>
                  <a:pt x="2231866" y="109392"/>
                  <a:pt x="2248895" y="106792"/>
                  <a:pt x="2264911" y="101639"/>
                </a:cubicBezTo>
                <a:lnTo>
                  <a:pt x="2454058" y="67266"/>
                </a:lnTo>
                <a:cubicBezTo>
                  <a:pt x="2493261" y="60995"/>
                  <a:pt x="2507044" y="67482"/>
                  <a:pt x="2534188" y="63730"/>
                </a:cubicBezTo>
                <a:cubicBezTo>
                  <a:pt x="2561369" y="55120"/>
                  <a:pt x="2595762" y="48572"/>
                  <a:pt x="2616912" y="44757"/>
                </a:cubicBezTo>
                <a:lnTo>
                  <a:pt x="2698592" y="35873"/>
                </a:lnTo>
                <a:lnTo>
                  <a:pt x="2891953" y="28541"/>
                </a:lnTo>
                <a:cubicBezTo>
                  <a:pt x="2950958" y="23829"/>
                  <a:pt x="3010410" y="10714"/>
                  <a:pt x="3052621" y="7598"/>
                </a:cubicBezTo>
                <a:lnTo>
                  <a:pt x="3145220" y="9845"/>
                </a:lnTo>
                <a:cubicBezTo>
                  <a:pt x="3177400" y="14393"/>
                  <a:pt x="3204801" y="-7157"/>
                  <a:pt x="3233309" y="2536"/>
                </a:cubicBezTo>
                <a:cubicBezTo>
                  <a:pt x="3255675" y="11382"/>
                  <a:pt x="3297066" y="6358"/>
                  <a:pt x="3320851" y="12470"/>
                </a:cubicBezTo>
                <a:cubicBezTo>
                  <a:pt x="3329831" y="24823"/>
                  <a:pt x="3377875" y="36659"/>
                  <a:pt x="3394552" y="31847"/>
                </a:cubicBezTo>
                <a:cubicBezTo>
                  <a:pt x="3429790" y="38762"/>
                  <a:pt x="3435943" y="56644"/>
                  <a:pt x="3462252" y="62214"/>
                </a:cubicBezTo>
                <a:lnTo>
                  <a:pt x="3504799" y="86931"/>
                </a:lnTo>
                <a:lnTo>
                  <a:pt x="3568807" y="78125"/>
                </a:lnTo>
                <a:lnTo>
                  <a:pt x="3571993" y="80673"/>
                </a:lnTo>
                <a:cubicBezTo>
                  <a:pt x="3578062" y="85577"/>
                  <a:pt x="3584192" y="90177"/>
                  <a:pt x="3590879" y="93683"/>
                </a:cubicBezTo>
                <a:cubicBezTo>
                  <a:pt x="3596400" y="74581"/>
                  <a:pt x="3611075" y="80458"/>
                  <a:pt x="3623973" y="86652"/>
                </a:cubicBezTo>
                <a:lnTo>
                  <a:pt x="3636728" y="91587"/>
                </a:lnTo>
                <a:lnTo>
                  <a:pt x="3676976" y="90168"/>
                </a:lnTo>
                <a:cubicBezTo>
                  <a:pt x="3705974" y="99624"/>
                  <a:pt x="3711759" y="100874"/>
                  <a:pt x="3722653" y="108931"/>
                </a:cubicBezTo>
                <a:lnTo>
                  <a:pt x="3775112" y="92538"/>
                </a:lnTo>
                <a:lnTo>
                  <a:pt x="3932956" y="115905"/>
                </a:lnTo>
                <a:cubicBezTo>
                  <a:pt x="3980745" y="126913"/>
                  <a:pt x="4055421" y="153801"/>
                  <a:pt x="4100593" y="157402"/>
                </a:cubicBezTo>
                <a:cubicBezTo>
                  <a:pt x="4235789" y="169247"/>
                  <a:pt x="4169239" y="181290"/>
                  <a:pt x="4316364" y="171021"/>
                </a:cubicBezTo>
                <a:cubicBezTo>
                  <a:pt x="4321343" y="166286"/>
                  <a:pt x="4381395" y="160379"/>
                  <a:pt x="4387387" y="157928"/>
                </a:cubicBezTo>
                <a:lnTo>
                  <a:pt x="4427957" y="171094"/>
                </a:lnTo>
                <a:lnTo>
                  <a:pt x="4502291" y="181765"/>
                </a:lnTo>
                <a:lnTo>
                  <a:pt x="4600771" y="205711"/>
                </a:lnTo>
                <a:cubicBezTo>
                  <a:pt x="4614771" y="204471"/>
                  <a:pt x="4629325" y="203819"/>
                  <a:pt x="4644102" y="203931"/>
                </a:cubicBezTo>
                <a:lnTo>
                  <a:pt x="4652752" y="204470"/>
                </a:lnTo>
                <a:cubicBezTo>
                  <a:pt x="4652799" y="204598"/>
                  <a:pt x="4652848" y="204725"/>
                  <a:pt x="4652896" y="204854"/>
                </a:cubicBezTo>
                <a:cubicBezTo>
                  <a:pt x="4658320" y="205194"/>
                  <a:pt x="4678972" y="205760"/>
                  <a:pt x="4685303" y="206507"/>
                </a:cubicBezTo>
                <a:lnTo>
                  <a:pt x="4690886" y="209335"/>
                </a:lnTo>
                <a:lnTo>
                  <a:pt x="4725430" y="232300"/>
                </a:lnTo>
                <a:cubicBezTo>
                  <a:pt x="4737427" y="225159"/>
                  <a:pt x="4775104" y="220398"/>
                  <a:pt x="4800051" y="224667"/>
                </a:cubicBezTo>
                <a:cubicBezTo>
                  <a:pt x="4824999" y="228938"/>
                  <a:pt x="4838104" y="248249"/>
                  <a:pt x="4875115" y="257918"/>
                </a:cubicBezTo>
                <a:cubicBezTo>
                  <a:pt x="4910396" y="265642"/>
                  <a:pt x="4896976" y="265648"/>
                  <a:pt x="4936450" y="274470"/>
                </a:cubicBezTo>
                <a:cubicBezTo>
                  <a:pt x="4977972" y="284707"/>
                  <a:pt x="4987604" y="292774"/>
                  <a:pt x="5030961" y="299480"/>
                </a:cubicBezTo>
                <a:cubicBezTo>
                  <a:pt x="5067269" y="317134"/>
                  <a:pt x="5060686" y="289647"/>
                  <a:pt x="5082734" y="302149"/>
                </a:cubicBezTo>
                <a:lnTo>
                  <a:pt x="5138799" y="297368"/>
                </a:lnTo>
                <a:cubicBezTo>
                  <a:pt x="5159783" y="297540"/>
                  <a:pt x="5206986" y="309963"/>
                  <a:pt x="5233191" y="313442"/>
                </a:cubicBezTo>
                <a:cubicBezTo>
                  <a:pt x="5259396" y="316921"/>
                  <a:pt x="5266342" y="319245"/>
                  <a:pt x="5296032" y="318240"/>
                </a:cubicBezTo>
                <a:lnTo>
                  <a:pt x="5378219" y="314499"/>
                </a:lnTo>
                <a:lnTo>
                  <a:pt x="5435496" y="314431"/>
                </a:lnTo>
                <a:cubicBezTo>
                  <a:pt x="5440487" y="310702"/>
                  <a:pt x="5483979" y="306621"/>
                  <a:pt x="5487276" y="300918"/>
                </a:cubicBezTo>
                <a:cubicBezTo>
                  <a:pt x="5545059" y="304954"/>
                  <a:pt x="5572672" y="291684"/>
                  <a:pt x="5633920" y="291084"/>
                </a:cubicBezTo>
                <a:cubicBezTo>
                  <a:pt x="5727905" y="302066"/>
                  <a:pt x="5706403" y="269471"/>
                  <a:pt x="5864813" y="251420"/>
                </a:cubicBezTo>
                <a:cubicBezTo>
                  <a:pt x="5919383" y="246198"/>
                  <a:pt x="6095366" y="228719"/>
                  <a:pt x="6151392" y="219300"/>
                </a:cubicBezTo>
                <a:cubicBezTo>
                  <a:pt x="6137061" y="185615"/>
                  <a:pt x="6183146" y="225405"/>
                  <a:pt x="6209396" y="214037"/>
                </a:cubicBezTo>
                <a:cubicBezTo>
                  <a:pt x="6229147" y="214131"/>
                  <a:pt x="6253887" y="216055"/>
                  <a:pt x="6269898" y="219868"/>
                </a:cubicBezTo>
                <a:cubicBezTo>
                  <a:pt x="6293728" y="217983"/>
                  <a:pt x="6338396" y="205590"/>
                  <a:pt x="6352373" y="202729"/>
                </a:cubicBezTo>
                <a:lnTo>
                  <a:pt x="6353759" y="202703"/>
                </a:lnTo>
                <a:lnTo>
                  <a:pt x="6363346" y="190268"/>
                </a:lnTo>
                <a:cubicBezTo>
                  <a:pt x="6374599" y="181828"/>
                  <a:pt x="6378877" y="199416"/>
                  <a:pt x="6400681" y="197970"/>
                </a:cubicBezTo>
                <a:lnTo>
                  <a:pt x="6402041" y="200641"/>
                </a:lnTo>
                <a:lnTo>
                  <a:pt x="6502019" y="192356"/>
                </a:lnTo>
                <a:cubicBezTo>
                  <a:pt x="6507553" y="192731"/>
                  <a:pt x="6513074" y="191400"/>
                  <a:pt x="6518229" y="191407"/>
                </a:cubicBezTo>
                <a:lnTo>
                  <a:pt x="6595639" y="168164"/>
                </a:lnTo>
                <a:cubicBezTo>
                  <a:pt x="6669524" y="198156"/>
                  <a:pt x="6631660" y="161331"/>
                  <a:pt x="6692265" y="164829"/>
                </a:cubicBezTo>
                <a:lnTo>
                  <a:pt x="6697219" y="165301"/>
                </a:lnTo>
                <a:lnTo>
                  <a:pt x="6713656" y="153600"/>
                </a:lnTo>
                <a:cubicBezTo>
                  <a:pt x="6713896" y="152540"/>
                  <a:pt x="6714141" y="151485"/>
                  <a:pt x="6714383" y="150425"/>
                </a:cubicBezTo>
                <a:lnTo>
                  <a:pt x="6774793" y="159713"/>
                </a:lnTo>
                <a:lnTo>
                  <a:pt x="6782112" y="155255"/>
                </a:lnTo>
                <a:lnTo>
                  <a:pt x="6878958" y="180824"/>
                </a:lnTo>
                <a:lnTo>
                  <a:pt x="6894439" y="177642"/>
                </a:lnTo>
                <a:lnTo>
                  <a:pt x="6963220" y="167304"/>
                </a:lnTo>
                <a:lnTo>
                  <a:pt x="6976706" y="170894"/>
                </a:lnTo>
                <a:lnTo>
                  <a:pt x="6987064" y="160402"/>
                </a:lnTo>
                <a:lnTo>
                  <a:pt x="7058714" y="175992"/>
                </a:lnTo>
                <a:lnTo>
                  <a:pt x="7060499" y="176063"/>
                </a:lnTo>
                <a:lnTo>
                  <a:pt x="7176563" y="173244"/>
                </a:lnTo>
                <a:lnTo>
                  <a:pt x="7205529" y="181011"/>
                </a:lnTo>
                <a:lnTo>
                  <a:pt x="7310118" y="162605"/>
                </a:lnTo>
                <a:cubicBezTo>
                  <a:pt x="7440488" y="155020"/>
                  <a:pt x="7553495" y="190594"/>
                  <a:pt x="7673859" y="150336"/>
                </a:cubicBezTo>
                <a:lnTo>
                  <a:pt x="7692748" y="161537"/>
                </a:lnTo>
                <a:lnTo>
                  <a:pt x="7756672" y="157372"/>
                </a:lnTo>
                <a:cubicBezTo>
                  <a:pt x="7852053" y="142628"/>
                  <a:pt x="7909958" y="134720"/>
                  <a:pt x="7974189" y="154819"/>
                </a:cubicBezTo>
                <a:cubicBezTo>
                  <a:pt x="8006066" y="151507"/>
                  <a:pt x="8083084" y="143894"/>
                  <a:pt x="8101969" y="144495"/>
                </a:cubicBezTo>
                <a:lnTo>
                  <a:pt x="8106826" y="139853"/>
                </a:lnTo>
                <a:lnTo>
                  <a:pt x="8162058" y="117907"/>
                </a:lnTo>
                <a:lnTo>
                  <a:pt x="8228227" y="105972"/>
                </a:lnTo>
                <a:lnTo>
                  <a:pt x="8237963" y="106996"/>
                </a:lnTo>
                <a:lnTo>
                  <a:pt x="8307239" y="94591"/>
                </a:lnTo>
                <a:cubicBezTo>
                  <a:pt x="8317233" y="99657"/>
                  <a:pt x="8327966" y="104511"/>
                  <a:pt x="8339282" y="108942"/>
                </a:cubicBezTo>
                <a:lnTo>
                  <a:pt x="8346156" y="111227"/>
                </a:lnTo>
                <a:lnTo>
                  <a:pt x="8433385" y="99669"/>
                </a:lnTo>
                <a:cubicBezTo>
                  <a:pt x="8472316" y="101247"/>
                  <a:pt x="8499361" y="82811"/>
                  <a:pt x="8533779" y="98374"/>
                </a:cubicBezTo>
                <a:cubicBezTo>
                  <a:pt x="8570237" y="99767"/>
                  <a:pt x="8602608" y="93069"/>
                  <a:pt x="8632833" y="100532"/>
                </a:cubicBezTo>
                <a:cubicBezTo>
                  <a:pt x="8646003" y="94698"/>
                  <a:pt x="8658069" y="92694"/>
                  <a:pt x="8668523" y="102979"/>
                </a:cubicBezTo>
                <a:cubicBezTo>
                  <a:pt x="8702829" y="101500"/>
                  <a:pt x="8712456" y="88079"/>
                  <a:pt x="8732893" y="99991"/>
                </a:cubicBezTo>
                <a:lnTo>
                  <a:pt x="8764071" y="94587"/>
                </a:lnTo>
                <a:lnTo>
                  <a:pt x="8767004" y="91519"/>
                </a:lnTo>
                <a:lnTo>
                  <a:pt x="8772553" y="90314"/>
                </a:lnTo>
                <a:lnTo>
                  <a:pt x="8787201" y="92033"/>
                </a:lnTo>
                <a:lnTo>
                  <a:pt x="8792624" y="93503"/>
                </a:lnTo>
                <a:cubicBezTo>
                  <a:pt x="8796395" y="94208"/>
                  <a:pt x="8798936" y="94282"/>
                  <a:pt x="8800741" y="93897"/>
                </a:cubicBezTo>
                <a:lnTo>
                  <a:pt x="8800966" y="93645"/>
                </a:lnTo>
                <a:lnTo>
                  <a:pt x="8808513" y="94530"/>
                </a:lnTo>
                <a:cubicBezTo>
                  <a:pt x="8821191" y="96625"/>
                  <a:pt x="8833467" y="99231"/>
                  <a:pt x="8845110" y="102179"/>
                </a:cubicBezTo>
                <a:cubicBezTo>
                  <a:pt x="8881467" y="101994"/>
                  <a:pt x="8986088" y="91616"/>
                  <a:pt x="9026654" y="93420"/>
                </a:cubicBezTo>
                <a:lnTo>
                  <a:pt x="9088505" y="113002"/>
                </a:lnTo>
                <a:cubicBezTo>
                  <a:pt x="9117936" y="116051"/>
                  <a:pt x="9140767" y="102079"/>
                  <a:pt x="9203241" y="111713"/>
                </a:cubicBezTo>
                <a:cubicBezTo>
                  <a:pt x="9263154" y="119774"/>
                  <a:pt x="9393882" y="148049"/>
                  <a:pt x="9415584" y="157156"/>
                </a:cubicBezTo>
                <a:cubicBezTo>
                  <a:pt x="9433796" y="161370"/>
                  <a:pt x="9514347" y="153402"/>
                  <a:pt x="9505102" y="141042"/>
                </a:cubicBezTo>
                <a:cubicBezTo>
                  <a:pt x="9558875" y="169244"/>
                  <a:pt x="9580546" y="143457"/>
                  <a:pt x="9643040" y="158233"/>
                </a:cubicBezTo>
                <a:lnTo>
                  <a:pt x="9762999" y="162623"/>
                </a:lnTo>
                <a:lnTo>
                  <a:pt x="9776183" y="162191"/>
                </a:lnTo>
                <a:lnTo>
                  <a:pt x="9780532" y="155823"/>
                </a:lnTo>
                <a:lnTo>
                  <a:pt x="9910588" y="154327"/>
                </a:lnTo>
                <a:lnTo>
                  <a:pt x="9924173" y="158591"/>
                </a:lnTo>
                <a:lnTo>
                  <a:pt x="10010969" y="155802"/>
                </a:lnTo>
                <a:lnTo>
                  <a:pt x="10070699" y="157854"/>
                </a:lnTo>
                <a:lnTo>
                  <a:pt x="10155104" y="151613"/>
                </a:lnTo>
                <a:lnTo>
                  <a:pt x="10250982" y="128642"/>
                </a:lnTo>
                <a:cubicBezTo>
                  <a:pt x="10282349" y="118521"/>
                  <a:pt x="10303555" y="153677"/>
                  <a:pt x="10322829" y="145475"/>
                </a:cubicBezTo>
                <a:cubicBezTo>
                  <a:pt x="10325794" y="135732"/>
                  <a:pt x="10439463" y="130373"/>
                  <a:pt x="10448511" y="127195"/>
                </a:cubicBezTo>
                <a:cubicBezTo>
                  <a:pt x="10480271" y="127883"/>
                  <a:pt x="10517412" y="101733"/>
                  <a:pt x="10561157" y="108661"/>
                </a:cubicBezTo>
                <a:cubicBezTo>
                  <a:pt x="10586930" y="103210"/>
                  <a:pt x="10622100" y="124655"/>
                  <a:pt x="10629093" y="120997"/>
                </a:cubicBezTo>
                <a:lnTo>
                  <a:pt x="10801598" y="113562"/>
                </a:lnTo>
                <a:lnTo>
                  <a:pt x="10888594" y="121439"/>
                </a:lnTo>
                <a:lnTo>
                  <a:pt x="10967891" y="131083"/>
                </a:lnTo>
                <a:lnTo>
                  <a:pt x="11085076" y="150485"/>
                </a:lnTo>
                <a:cubicBezTo>
                  <a:pt x="11115167" y="163174"/>
                  <a:pt x="11144456" y="147986"/>
                  <a:pt x="11172617" y="164976"/>
                </a:cubicBezTo>
                <a:cubicBezTo>
                  <a:pt x="11181525" y="157638"/>
                  <a:pt x="11267151" y="177614"/>
                  <a:pt x="11281340" y="184188"/>
                </a:cubicBezTo>
                <a:cubicBezTo>
                  <a:pt x="11290903" y="190213"/>
                  <a:pt x="11396426" y="186266"/>
                  <a:pt x="11406511" y="187481"/>
                </a:cubicBezTo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43E42-2784-4E7D-BA42-0F78A094A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0" y="1375691"/>
            <a:ext cx="8833129" cy="427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09480-3A74-41DD-9698-DA4B3CE6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682" y="425291"/>
            <a:ext cx="2856055" cy="61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09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A9016-5CE8-433F-B5A6-E565A133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76" y="330840"/>
            <a:ext cx="9412943" cy="73988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API: Application Programming Interface</a:t>
            </a:r>
            <a:endParaRPr lang="en-US" sz="36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182780-5551-49CD-BE73-B9BA938C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62" y="2125317"/>
            <a:ext cx="5828261" cy="3730086"/>
          </a:xfrm>
          <a:prstGeom prst="rect">
            <a:avLst/>
          </a:prstGeom>
          <a:ln w="3175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805382C-63D8-4BE9-B9F6-8C964853F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862506"/>
              </p:ext>
            </p:extLst>
          </p:nvPr>
        </p:nvGraphicFramePr>
        <p:xfrm>
          <a:off x="0" y="1258796"/>
          <a:ext cx="5014450" cy="5629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259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6A6B7-27E6-4390-883F-8C65E547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190" y="580424"/>
            <a:ext cx="9543405" cy="1188720"/>
          </a:xfrm>
        </p:spPr>
        <p:txBody>
          <a:bodyPr>
            <a:normAutofit/>
          </a:bodyPr>
          <a:lstStyle/>
          <a:p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I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esigned my Responsive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 with AJAX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mk-MK" sz="3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3F90-2EC8-40B9-9FD7-CB85EDF4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mk-MK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TheMovieDB</a:t>
            </a:r>
            <a:r>
              <a:rPr lang="mk-MK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mk-MK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API as source for the needed information about the movies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r>
              <a:rPr lang="mk-MK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API key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Times New Roman" panose="02020603050405020304" pitchFamily="18" charset="0"/>
              </a:rPr>
              <a:t> is needed</a:t>
            </a:r>
          </a:p>
          <a:p>
            <a:r>
              <a:rPr lang="mk-MK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This API provides details about many movies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,TV shows</a:t>
            </a:r>
            <a:r>
              <a:rPr lang="mk-MK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 and actors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Free of charge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Times New Roman" panose="02020603050405020304" pitchFamily="18" charset="0"/>
              </a:rPr>
              <a:t>I</a:t>
            </a:r>
            <a:r>
              <a:rPr lang="mk-MK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ntegrated by using jQuery AJAX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Times New Roman" panose="02020603050405020304" pitchFamily="18" charset="0"/>
              </a:rPr>
              <a:t>- </a:t>
            </a:r>
            <a:r>
              <a:rPr lang="mk-MK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fast, small, and feature-rich JavaScript library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 which makes the document easy to use across a multitude of browsers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Times New Roman" panose="02020603050405020304" pitchFamily="18" charset="0"/>
              </a:rPr>
              <a:t>R</a:t>
            </a:r>
            <a:r>
              <a:rPr lang="mk-MK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esponsive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by </a:t>
            </a:r>
            <a:r>
              <a:rPr lang="mk-MK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using Bootstrap libraries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endParaRPr lang="mk-MK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9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06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08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13D9B-B062-4ECB-BF1C-DA9A3FE7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024" y="1509726"/>
            <a:ext cx="5601929" cy="11744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 Concept of my Website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9F18EE2-9626-48ED-AA11-BAE5784AC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373" y="1145933"/>
            <a:ext cx="8180439" cy="54313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effectLst/>
              </a:rPr>
              <a:t>A well-designed movie website can be extremely helpful, since you can easily find movies that match your interests based on some criteria.</a:t>
            </a:r>
          </a:p>
          <a:p>
            <a:r>
              <a:rPr lang="en-US" sz="2000" dirty="0">
                <a:effectLst/>
              </a:rPr>
              <a:t>On my site users can search the movies by title, genre or actors. </a:t>
            </a:r>
          </a:p>
          <a:p>
            <a:r>
              <a:rPr lang="en-US" sz="2000" dirty="0">
                <a:effectLst/>
              </a:rPr>
              <a:t>Title, genres, release date, short plot, actors, user score and teaser about each movie </a:t>
            </a:r>
            <a:r>
              <a:rPr lang="en-US" sz="2000" dirty="0"/>
              <a:t>or TV show </a:t>
            </a:r>
            <a:r>
              <a:rPr lang="en-US" sz="2000" dirty="0">
                <a:effectLst/>
              </a:rPr>
              <a:t>are displayed, as well as short bios for the actors.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760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13D9B-B062-4ECB-BF1C-DA9A3FE7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609600"/>
            <a:ext cx="8548386" cy="128245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00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HTML Page Code Description and CSS</a:t>
            </a:r>
            <a:endParaRPr lang="mk-MK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9F18EE2-9626-48ED-AA11-BAE5784AC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323" y="2782826"/>
            <a:ext cx="8548386" cy="4076394"/>
          </a:xfrm>
        </p:spPr>
        <p:txBody>
          <a:bodyPr>
            <a:normAutofit/>
          </a:bodyPr>
          <a:lstStyle/>
          <a:p>
            <a:r>
              <a:rPr lang="mk-MK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</a:rPr>
              <a:t>The HTML Page contains a menu, input text box and a button. </a:t>
            </a:r>
            <a:endParaRPr lang="en-US" sz="1800" dirty="0">
              <a:solidFill>
                <a:srgbClr val="00000A"/>
              </a:solidFill>
              <a:effectLst/>
              <a:ea typeface="Times New Roman" panose="02020603050405020304" pitchFamily="18" charset="0"/>
            </a:endParaRPr>
          </a:p>
          <a:p>
            <a:r>
              <a:rPr lang="mk-MK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</a:rPr>
              <a:t>User enters the movie</a:t>
            </a:r>
            <a:r>
              <a:rPr lang="en-US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</a:rPr>
              <a:t>/TV show/actor </a:t>
            </a:r>
            <a:r>
              <a:rPr lang="mk-MK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</a:rPr>
              <a:t>name in the text box and presses the button</a:t>
            </a:r>
            <a:endParaRPr lang="en-US" sz="1800" dirty="0">
              <a:solidFill>
                <a:srgbClr val="00000A"/>
              </a:solidFill>
              <a:effectLst/>
              <a:ea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</a:rPr>
              <a:t>Genre on-click drop down list</a:t>
            </a:r>
          </a:p>
          <a:p>
            <a:pPr algn="just"/>
            <a:r>
              <a:rPr lang="en-US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Empty &lt;div&gt; tags, afterwards the information obtained for the movies are shown</a:t>
            </a:r>
          </a:p>
          <a:p>
            <a:pPr algn="just"/>
            <a:r>
              <a:rPr lang="en-US" sz="1800" dirty="0">
                <a:solidFill>
                  <a:srgbClr val="0000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lose buttons for the &lt;div&gt; tags </a:t>
            </a:r>
          </a:p>
          <a:p>
            <a:pPr algn="just"/>
            <a:r>
              <a:rPr lang="en-US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 used CSS to obtain the wanted design of the website.</a:t>
            </a:r>
            <a:endParaRPr lang="mk-MK" sz="1800" dirty="0">
              <a:solidFill>
                <a:srgbClr val="00000A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mk-MK" sz="20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87E6B-68E7-4CC1-8983-24C976CE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96" y="1750142"/>
            <a:ext cx="9750201" cy="7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9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F777E-FC07-483B-AB18-DF688FF24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jQuery AJAX to call </a:t>
            </a:r>
            <a:r>
              <a:rPr lang="en-US" sz="320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TheMovieDB</a:t>
            </a:r>
            <a:r>
              <a:rPr lang="en-US" sz="32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API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5B35471-975B-4030-9962-18B3AF4B9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effectLst/>
              </a:rPr>
              <a:t>A page can't be manipulated safely until the document is "ready." jQuery detects this state of readiness.</a:t>
            </a:r>
          </a:p>
          <a:p>
            <a:r>
              <a:rPr lang="en-US" sz="1800" dirty="0">
                <a:effectLst/>
              </a:rPr>
              <a:t>Validate () checks whether the selected form is valid or whether all selected elements are valid.</a:t>
            </a:r>
          </a:p>
          <a:p>
            <a:r>
              <a:rPr lang="en-US" sz="1800" dirty="0">
                <a:effectLst/>
              </a:rPr>
              <a:t>On the button click the </a:t>
            </a:r>
            <a:r>
              <a:rPr lang="en-US" sz="1800" dirty="0" err="1">
                <a:effectLst/>
              </a:rPr>
              <a:t>CallAPI</a:t>
            </a:r>
            <a:r>
              <a:rPr lang="en-US" sz="1800" dirty="0">
                <a:effectLst/>
              </a:rPr>
              <a:t>() method is called. This method makes the jQuery AJAX call to the TMDB API</a:t>
            </a:r>
          </a:p>
          <a:p>
            <a:endParaRPr lang="en-US" sz="2000" dirty="0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0FE370C5-7D86-4BEA-84E2-49A63D597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10" y="2184345"/>
            <a:ext cx="4737650" cy="251152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A1CE68A-7BFC-4809-BA7C-31BC1F288E70}"/>
              </a:ext>
            </a:extLst>
          </p:cNvPr>
          <p:cNvSpPr txBox="1">
            <a:spLocks/>
          </p:cNvSpPr>
          <p:nvPr/>
        </p:nvSpPr>
        <p:spPr>
          <a:xfrm>
            <a:off x="400087" y="210980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55384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233FAAD-5E0A-4FBB-9800-1DAEE5039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074490"/>
            <a:ext cx="12192000" cy="4783510"/>
          </a:xfrm>
          <a:custGeom>
            <a:avLst/>
            <a:gdLst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11269135 w 12192000"/>
              <a:gd name="connsiteY21" fmla="*/ 11581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5040 w 12192000"/>
              <a:gd name="connsiteY35" fmla="*/ 1014200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26422 w 12192000"/>
              <a:gd name="connsiteY34" fmla="*/ 995644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74818 w 12192000"/>
              <a:gd name="connsiteY34" fmla="*/ 1009269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1629 w 12192000"/>
              <a:gd name="connsiteY34" fmla="*/ 985430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4783510">
                <a:moveTo>
                  <a:pt x="54039" y="133"/>
                </a:moveTo>
                <a:cubicBezTo>
                  <a:pt x="63704" y="2639"/>
                  <a:pt x="62723" y="39358"/>
                  <a:pt x="83989" y="21326"/>
                </a:cubicBezTo>
                <a:cubicBezTo>
                  <a:pt x="105981" y="-11024"/>
                  <a:pt x="111081" y="45279"/>
                  <a:pt x="127696" y="48217"/>
                </a:cubicBezTo>
                <a:cubicBezTo>
                  <a:pt x="144311" y="51155"/>
                  <a:pt x="175067" y="46490"/>
                  <a:pt x="195328" y="60745"/>
                </a:cubicBezTo>
                <a:cubicBezTo>
                  <a:pt x="202114" y="49815"/>
                  <a:pt x="211298" y="72404"/>
                  <a:pt x="217130" y="52754"/>
                </a:cubicBezTo>
                <a:cubicBezTo>
                  <a:pt x="224172" y="55476"/>
                  <a:pt x="227826" y="61398"/>
                  <a:pt x="232932" y="50560"/>
                </a:cubicBezTo>
                <a:cubicBezTo>
                  <a:pt x="248268" y="92855"/>
                  <a:pt x="280981" y="52963"/>
                  <a:pt x="296960" y="85674"/>
                </a:cubicBezTo>
                <a:cubicBezTo>
                  <a:pt x="299830" y="67582"/>
                  <a:pt x="319291" y="68613"/>
                  <a:pt x="329442" y="61820"/>
                </a:cubicBezTo>
                <a:cubicBezTo>
                  <a:pt x="298380" y="131083"/>
                  <a:pt x="368905" y="57302"/>
                  <a:pt x="386012" y="80741"/>
                </a:cubicBezTo>
                <a:cubicBezTo>
                  <a:pt x="377510" y="29578"/>
                  <a:pt x="414386" y="72354"/>
                  <a:pt x="425496" y="47729"/>
                </a:cubicBezTo>
                <a:cubicBezTo>
                  <a:pt x="437040" y="71659"/>
                  <a:pt x="445854" y="45812"/>
                  <a:pt x="459561" y="55824"/>
                </a:cubicBezTo>
                <a:cubicBezTo>
                  <a:pt x="489863" y="61969"/>
                  <a:pt x="520202" y="89712"/>
                  <a:pt x="559233" y="72799"/>
                </a:cubicBezTo>
                <a:cubicBezTo>
                  <a:pt x="577813" y="147164"/>
                  <a:pt x="623281" y="104139"/>
                  <a:pt x="661345" y="147481"/>
                </a:cubicBezTo>
                <a:cubicBezTo>
                  <a:pt x="683250" y="156781"/>
                  <a:pt x="717059" y="121215"/>
                  <a:pt x="725095" y="161274"/>
                </a:cubicBezTo>
                <a:cubicBezTo>
                  <a:pt x="734778" y="137222"/>
                  <a:pt x="744590" y="176885"/>
                  <a:pt x="755536" y="180724"/>
                </a:cubicBezTo>
                <a:cubicBezTo>
                  <a:pt x="764056" y="165505"/>
                  <a:pt x="768536" y="179043"/>
                  <a:pt x="776480" y="182273"/>
                </a:cubicBezTo>
                <a:cubicBezTo>
                  <a:pt x="779946" y="172829"/>
                  <a:pt x="786646" y="173541"/>
                  <a:pt x="789058" y="184824"/>
                </a:cubicBezTo>
                <a:cubicBezTo>
                  <a:pt x="786138" y="210571"/>
                  <a:pt x="809228" y="198414"/>
                  <a:pt x="811171" y="216295"/>
                </a:cubicBezTo>
                <a:cubicBezTo>
                  <a:pt x="821323" y="219407"/>
                  <a:pt x="856662" y="208499"/>
                  <a:pt x="878029" y="215023"/>
                </a:cubicBezTo>
                <a:lnTo>
                  <a:pt x="884769" y="220986"/>
                </a:lnTo>
                <a:lnTo>
                  <a:pt x="1600387" y="354356"/>
                </a:lnTo>
                <a:lnTo>
                  <a:pt x="9012952" y="1139547"/>
                </a:lnTo>
                <a:lnTo>
                  <a:pt x="11269135" y="1154978"/>
                </a:lnTo>
                <a:lnTo>
                  <a:pt x="11276593" y="1158504"/>
                </a:lnTo>
                <a:cubicBezTo>
                  <a:pt x="11284278" y="1160597"/>
                  <a:pt x="11291853" y="1160653"/>
                  <a:pt x="11298713" y="1157049"/>
                </a:cubicBezTo>
                <a:cubicBezTo>
                  <a:pt x="11308980" y="1128196"/>
                  <a:pt x="11367293" y="1148970"/>
                  <a:pt x="11380829" y="1144822"/>
                </a:cubicBezTo>
                <a:cubicBezTo>
                  <a:pt x="11382772" y="1126940"/>
                  <a:pt x="11405862" y="1139097"/>
                  <a:pt x="11402942" y="1113350"/>
                </a:cubicBezTo>
                <a:cubicBezTo>
                  <a:pt x="11405355" y="1102067"/>
                  <a:pt x="11412054" y="1101355"/>
                  <a:pt x="11415520" y="1110800"/>
                </a:cubicBezTo>
                <a:cubicBezTo>
                  <a:pt x="11423464" y="1107569"/>
                  <a:pt x="11427945" y="1094031"/>
                  <a:pt x="11436464" y="1109251"/>
                </a:cubicBezTo>
                <a:cubicBezTo>
                  <a:pt x="11447410" y="1105411"/>
                  <a:pt x="11457222" y="1065748"/>
                  <a:pt x="11466905" y="1089800"/>
                </a:cubicBezTo>
                <a:cubicBezTo>
                  <a:pt x="11474941" y="1049741"/>
                  <a:pt x="11508751" y="1085307"/>
                  <a:pt x="11530655" y="1076007"/>
                </a:cubicBezTo>
                <a:cubicBezTo>
                  <a:pt x="11568719" y="1032666"/>
                  <a:pt x="11614187" y="1075691"/>
                  <a:pt x="11632767" y="1001326"/>
                </a:cubicBezTo>
                <a:cubicBezTo>
                  <a:pt x="11671799" y="1018238"/>
                  <a:pt x="11678297" y="1004118"/>
                  <a:pt x="11708599" y="997972"/>
                </a:cubicBezTo>
                <a:cubicBezTo>
                  <a:pt x="11722307" y="987960"/>
                  <a:pt x="11754960" y="1000186"/>
                  <a:pt x="11766504" y="976255"/>
                </a:cubicBezTo>
                <a:cubicBezTo>
                  <a:pt x="11775270" y="975867"/>
                  <a:pt x="11771643" y="982199"/>
                  <a:pt x="11781629" y="985430"/>
                </a:cubicBezTo>
                <a:cubicBezTo>
                  <a:pt x="11791615" y="988661"/>
                  <a:pt x="11808655" y="993119"/>
                  <a:pt x="11826422" y="995644"/>
                </a:cubicBezTo>
                <a:cubicBezTo>
                  <a:pt x="11847845" y="1001968"/>
                  <a:pt x="11866122" y="1002202"/>
                  <a:pt x="11891635" y="997172"/>
                </a:cubicBezTo>
                <a:cubicBezTo>
                  <a:pt x="11907614" y="964462"/>
                  <a:pt x="11943732" y="1021381"/>
                  <a:pt x="11959068" y="979087"/>
                </a:cubicBezTo>
                <a:cubicBezTo>
                  <a:pt x="11964175" y="989925"/>
                  <a:pt x="11967829" y="984002"/>
                  <a:pt x="11974871" y="981280"/>
                </a:cubicBezTo>
                <a:cubicBezTo>
                  <a:pt x="11980703" y="1000930"/>
                  <a:pt x="11989887" y="978341"/>
                  <a:pt x="11996673" y="989271"/>
                </a:cubicBezTo>
                <a:cubicBezTo>
                  <a:pt x="12016933" y="975016"/>
                  <a:pt x="12047689" y="979681"/>
                  <a:pt x="12064304" y="976743"/>
                </a:cubicBezTo>
                <a:cubicBezTo>
                  <a:pt x="12080919" y="973805"/>
                  <a:pt x="12075802" y="961775"/>
                  <a:pt x="12108011" y="949852"/>
                </a:cubicBezTo>
                <a:cubicBezTo>
                  <a:pt x="12129277" y="967884"/>
                  <a:pt x="12128297" y="931165"/>
                  <a:pt x="12137961" y="928659"/>
                </a:cubicBezTo>
                <a:cubicBezTo>
                  <a:pt x="12141183" y="927823"/>
                  <a:pt x="12145587" y="930789"/>
                  <a:pt x="12152392" y="940852"/>
                </a:cubicBezTo>
                <a:cubicBezTo>
                  <a:pt x="12158285" y="946241"/>
                  <a:pt x="12172554" y="936871"/>
                  <a:pt x="12187275" y="939175"/>
                </a:cubicBezTo>
                <a:lnTo>
                  <a:pt x="12192000" y="932202"/>
                </a:lnTo>
                <a:lnTo>
                  <a:pt x="12192000" y="1423622"/>
                </a:lnTo>
                <a:lnTo>
                  <a:pt x="12192000" y="2783600"/>
                </a:lnTo>
                <a:lnTo>
                  <a:pt x="12192000" y="4783510"/>
                </a:lnTo>
                <a:lnTo>
                  <a:pt x="2" y="4783510"/>
                </a:lnTo>
                <a:lnTo>
                  <a:pt x="2" y="1855074"/>
                </a:lnTo>
                <a:lnTo>
                  <a:pt x="0" y="1855074"/>
                </a:lnTo>
                <a:lnTo>
                  <a:pt x="0" y="3676"/>
                </a:lnTo>
                <a:lnTo>
                  <a:pt x="4725" y="10649"/>
                </a:lnTo>
                <a:cubicBezTo>
                  <a:pt x="19446" y="8345"/>
                  <a:pt x="33716" y="17715"/>
                  <a:pt x="39608" y="12325"/>
                </a:cubicBezTo>
                <a:cubicBezTo>
                  <a:pt x="46413" y="2263"/>
                  <a:pt x="50817" y="-703"/>
                  <a:pt x="54039" y="13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276E914-D126-4153-AEBF-1B9B6361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4799" y="393769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08832CA-9798-4F42-BD93-82533E457D2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3" y="691060"/>
            <a:ext cx="10640557" cy="54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58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9F2931-70EC-414E-8957-39CC893D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8FFBE11-4B3E-48D7-94D4-2EC8CC9FE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79720"/>
            <a:ext cx="12192000" cy="3378280"/>
          </a:xfrm>
          <a:custGeom>
            <a:avLst/>
            <a:gdLst>
              <a:gd name="connsiteX0" fmla="*/ 0 w 12192000"/>
              <a:gd name="connsiteY0" fmla="*/ 0 h 3378280"/>
              <a:gd name="connsiteX1" fmla="*/ 13973 w 12192000"/>
              <a:gd name="connsiteY1" fmla="*/ 3431 h 3378280"/>
              <a:gd name="connsiteX2" fmla="*/ 86774 w 12192000"/>
              <a:gd name="connsiteY2" fmla="*/ 43536 h 3378280"/>
              <a:gd name="connsiteX3" fmla="*/ 229780 w 12192000"/>
              <a:gd name="connsiteY3" fmla="*/ 145557 h 3378280"/>
              <a:gd name="connsiteX4" fmla="*/ 302639 w 12192000"/>
              <a:gd name="connsiteY4" fmla="*/ 203425 h 3378280"/>
              <a:gd name="connsiteX5" fmla="*/ 348081 w 12192000"/>
              <a:gd name="connsiteY5" fmla="*/ 187174 h 3378280"/>
              <a:gd name="connsiteX6" fmla="*/ 436950 w 12192000"/>
              <a:gd name="connsiteY6" fmla="*/ 184066 h 3378280"/>
              <a:gd name="connsiteX7" fmla="*/ 501693 w 12192000"/>
              <a:gd name="connsiteY7" fmla="*/ 233225 h 3378280"/>
              <a:gd name="connsiteX8" fmla="*/ 557201 w 12192000"/>
              <a:gd name="connsiteY8" fmla="*/ 312390 h 3378280"/>
              <a:gd name="connsiteX9" fmla="*/ 617648 w 12192000"/>
              <a:gd name="connsiteY9" fmla="*/ 333897 h 3378280"/>
              <a:gd name="connsiteX10" fmla="*/ 692332 w 12192000"/>
              <a:gd name="connsiteY10" fmla="*/ 386327 h 3378280"/>
              <a:gd name="connsiteX11" fmla="*/ 802009 w 12192000"/>
              <a:gd name="connsiteY11" fmla="*/ 419027 h 3378280"/>
              <a:gd name="connsiteX12" fmla="*/ 914003 w 12192000"/>
              <a:gd name="connsiteY12" fmla="*/ 475419 h 3378280"/>
              <a:gd name="connsiteX13" fmla="*/ 938561 w 12192000"/>
              <a:gd name="connsiteY13" fmla="*/ 472887 h 3378280"/>
              <a:gd name="connsiteX14" fmla="*/ 1035683 w 12192000"/>
              <a:gd name="connsiteY14" fmla="*/ 486697 h 3378280"/>
              <a:gd name="connsiteX15" fmla="*/ 1035757 w 12192000"/>
              <a:gd name="connsiteY15" fmla="*/ 486731 h 3378280"/>
              <a:gd name="connsiteX16" fmla="*/ 1074336 w 12192000"/>
              <a:gd name="connsiteY16" fmla="*/ 494465 h 3378280"/>
              <a:gd name="connsiteX17" fmla="*/ 1285084 w 12192000"/>
              <a:gd name="connsiteY17" fmla="*/ 589112 h 3378280"/>
              <a:gd name="connsiteX18" fmla="*/ 1409116 w 12192000"/>
              <a:gd name="connsiteY18" fmla="*/ 656332 h 3378280"/>
              <a:gd name="connsiteX19" fmla="*/ 1533725 w 12192000"/>
              <a:gd name="connsiteY19" fmla="*/ 699179 h 3378280"/>
              <a:gd name="connsiteX20" fmla="*/ 1636242 w 12192000"/>
              <a:gd name="connsiteY20" fmla="*/ 741533 h 3378280"/>
              <a:gd name="connsiteX21" fmla="*/ 1704848 w 12192000"/>
              <a:gd name="connsiteY21" fmla="*/ 770749 h 3378280"/>
              <a:gd name="connsiteX22" fmla="*/ 1718292 w 12192000"/>
              <a:gd name="connsiteY22" fmla="*/ 781051 h 3378280"/>
              <a:gd name="connsiteX23" fmla="*/ 1720835 w 12192000"/>
              <a:gd name="connsiteY23" fmla="*/ 781117 h 3378280"/>
              <a:gd name="connsiteX24" fmla="*/ 1753341 w 12192000"/>
              <a:gd name="connsiteY24" fmla="*/ 800301 h 3378280"/>
              <a:gd name="connsiteX25" fmla="*/ 1775454 w 12192000"/>
              <a:gd name="connsiteY25" fmla="*/ 815182 h 3378280"/>
              <a:gd name="connsiteX26" fmla="*/ 1781011 w 12192000"/>
              <a:gd name="connsiteY26" fmla="*/ 816068 h 3378280"/>
              <a:gd name="connsiteX27" fmla="*/ 1817738 w 12192000"/>
              <a:gd name="connsiteY27" fmla="*/ 834926 h 3378280"/>
              <a:gd name="connsiteX28" fmla="*/ 1830702 w 12192000"/>
              <a:gd name="connsiteY28" fmla="*/ 836485 h 3378280"/>
              <a:gd name="connsiteX29" fmla="*/ 1853950 w 12192000"/>
              <a:gd name="connsiteY29" fmla="*/ 841519 h 3378280"/>
              <a:gd name="connsiteX30" fmla="*/ 1915890 w 12192000"/>
              <a:gd name="connsiteY30" fmla="*/ 841983 h 3378280"/>
              <a:gd name="connsiteX31" fmla="*/ 1960900 w 12192000"/>
              <a:gd name="connsiteY31" fmla="*/ 865789 h 3378280"/>
              <a:gd name="connsiteX32" fmla="*/ 1961217 w 12192000"/>
              <a:gd name="connsiteY32" fmla="*/ 865662 h 3378280"/>
              <a:gd name="connsiteX33" fmla="*/ 1969825 w 12192000"/>
              <a:gd name="connsiteY33" fmla="*/ 869049 h 3378280"/>
              <a:gd name="connsiteX34" fmla="*/ 1975234 w 12192000"/>
              <a:gd name="connsiteY34" fmla="*/ 872329 h 3378280"/>
              <a:gd name="connsiteX35" fmla="*/ 1990485 w 12192000"/>
              <a:gd name="connsiteY35" fmla="*/ 879288 h 3378280"/>
              <a:gd name="connsiteX36" fmla="*/ 1996793 w 12192000"/>
              <a:gd name="connsiteY36" fmla="*/ 880361 h 3378280"/>
              <a:gd name="connsiteX37" fmla="*/ 2055091 w 12192000"/>
              <a:gd name="connsiteY37" fmla="*/ 872818 h 3378280"/>
              <a:gd name="connsiteX38" fmla="*/ 2165143 w 12192000"/>
              <a:gd name="connsiteY38" fmla="*/ 892293 h 3378280"/>
              <a:gd name="connsiteX39" fmla="*/ 2274196 w 12192000"/>
              <a:gd name="connsiteY39" fmla="*/ 914768 h 3378280"/>
              <a:gd name="connsiteX40" fmla="*/ 2383986 w 12192000"/>
              <a:gd name="connsiteY40" fmla="*/ 934891 h 3378280"/>
              <a:gd name="connsiteX41" fmla="*/ 2420278 w 12192000"/>
              <a:gd name="connsiteY41" fmla="*/ 933890 h 3378280"/>
              <a:gd name="connsiteX42" fmla="*/ 2426203 w 12192000"/>
              <a:gd name="connsiteY42" fmla="*/ 933891 h 3378280"/>
              <a:gd name="connsiteX43" fmla="*/ 2448674 w 12192000"/>
              <a:gd name="connsiteY43" fmla="*/ 941056 h 3378280"/>
              <a:gd name="connsiteX44" fmla="*/ 2457640 w 12192000"/>
              <a:gd name="connsiteY44" fmla="*/ 943105 h 3378280"/>
              <a:gd name="connsiteX45" fmla="*/ 2457852 w 12192000"/>
              <a:gd name="connsiteY45" fmla="*/ 942912 h 3378280"/>
              <a:gd name="connsiteX46" fmla="*/ 2466265 w 12192000"/>
              <a:gd name="connsiteY46" fmla="*/ 945310 h 3378280"/>
              <a:gd name="connsiteX47" fmla="*/ 2507496 w 12192000"/>
              <a:gd name="connsiteY47" fmla="*/ 960111 h 3378280"/>
              <a:gd name="connsiteX48" fmla="*/ 2561127 w 12192000"/>
              <a:gd name="connsiteY48" fmla="*/ 949411 h 3378280"/>
              <a:gd name="connsiteX49" fmla="*/ 2583467 w 12192000"/>
              <a:gd name="connsiteY49" fmla="*/ 950570 h 3378280"/>
              <a:gd name="connsiteX50" fmla="*/ 2595361 w 12192000"/>
              <a:gd name="connsiteY50" fmla="*/ 949884 h 3378280"/>
              <a:gd name="connsiteX51" fmla="*/ 2596075 w 12192000"/>
              <a:gd name="connsiteY51" fmla="*/ 949000 h 3378280"/>
              <a:gd name="connsiteX52" fmla="*/ 2666638 w 12192000"/>
              <a:gd name="connsiteY52" fmla="*/ 975095 h 3378280"/>
              <a:gd name="connsiteX53" fmla="*/ 2703393 w 12192000"/>
              <a:gd name="connsiteY53" fmla="*/ 989635 h 3378280"/>
              <a:gd name="connsiteX54" fmla="*/ 2705616 w 12192000"/>
              <a:gd name="connsiteY54" fmla="*/ 989244 h 3378280"/>
              <a:gd name="connsiteX55" fmla="*/ 2721898 w 12192000"/>
              <a:gd name="connsiteY55" fmla="*/ 997777 h 3378280"/>
              <a:gd name="connsiteX56" fmla="*/ 2735669 w 12192000"/>
              <a:gd name="connsiteY56" fmla="*/ 1009612 h 3378280"/>
              <a:gd name="connsiteX57" fmla="*/ 2857526 w 12192000"/>
              <a:gd name="connsiteY57" fmla="*/ 1030627 h 3378280"/>
              <a:gd name="connsiteX58" fmla="*/ 3021918 w 12192000"/>
              <a:gd name="connsiteY58" fmla="*/ 1088093 h 3378280"/>
              <a:gd name="connsiteX59" fmla="*/ 3155458 w 12192000"/>
              <a:gd name="connsiteY59" fmla="*/ 1121618 h 3378280"/>
              <a:gd name="connsiteX60" fmla="*/ 3328229 w 12192000"/>
              <a:gd name="connsiteY60" fmla="*/ 1155903 h 3378280"/>
              <a:gd name="connsiteX61" fmla="*/ 3448440 w 12192000"/>
              <a:gd name="connsiteY61" fmla="*/ 1184343 h 3378280"/>
              <a:gd name="connsiteX62" fmla="*/ 3499287 w 12192000"/>
              <a:gd name="connsiteY62" fmla="*/ 1209472 h 3378280"/>
              <a:gd name="connsiteX63" fmla="*/ 3520027 w 12192000"/>
              <a:gd name="connsiteY63" fmla="*/ 1207338 h 3378280"/>
              <a:gd name="connsiteX64" fmla="*/ 3523594 w 12192000"/>
              <a:gd name="connsiteY64" fmla="*/ 1206755 h 3378280"/>
              <a:gd name="connsiteX65" fmla="*/ 3538013 w 12192000"/>
              <a:gd name="connsiteY65" fmla="*/ 1209066 h 3378280"/>
              <a:gd name="connsiteX66" fmla="*/ 3541918 w 12192000"/>
              <a:gd name="connsiteY66" fmla="*/ 1203922 h 3378280"/>
              <a:gd name="connsiteX67" fmla="*/ 3590082 w 12192000"/>
              <a:gd name="connsiteY67" fmla="*/ 1209115 h 3378280"/>
              <a:gd name="connsiteX68" fmla="*/ 3716445 w 12192000"/>
              <a:gd name="connsiteY68" fmla="*/ 1243431 h 3378280"/>
              <a:gd name="connsiteX69" fmla="*/ 3792028 w 12192000"/>
              <a:gd name="connsiteY69" fmla="*/ 1260288 h 3378280"/>
              <a:gd name="connsiteX70" fmla="*/ 3820707 w 12192000"/>
              <a:gd name="connsiteY70" fmla="*/ 1260924 h 3378280"/>
              <a:gd name="connsiteX71" fmla="*/ 3860784 w 12192000"/>
              <a:gd name="connsiteY71" fmla="*/ 1265692 h 3378280"/>
              <a:gd name="connsiteX72" fmla="*/ 3997310 w 12192000"/>
              <a:gd name="connsiteY72" fmla="*/ 1281176 h 3378280"/>
              <a:gd name="connsiteX73" fmla="*/ 4040665 w 12192000"/>
              <a:gd name="connsiteY73" fmla="*/ 1291934 h 3378280"/>
              <a:gd name="connsiteX74" fmla="*/ 4046831 w 12192000"/>
              <a:gd name="connsiteY74" fmla="*/ 1293910 h 3378280"/>
              <a:gd name="connsiteX75" fmla="*/ 4095847 w 12192000"/>
              <a:gd name="connsiteY75" fmla="*/ 1316851 h 3378280"/>
              <a:gd name="connsiteX76" fmla="*/ 4101945 w 12192000"/>
              <a:gd name="connsiteY76" fmla="*/ 1313869 h 3378280"/>
              <a:gd name="connsiteX77" fmla="*/ 4119420 w 12192000"/>
              <a:gd name="connsiteY77" fmla="*/ 1313965 h 3378280"/>
              <a:gd name="connsiteX78" fmla="*/ 4131728 w 12192000"/>
              <a:gd name="connsiteY78" fmla="*/ 1322978 h 3378280"/>
              <a:gd name="connsiteX79" fmla="*/ 4193827 w 12192000"/>
              <a:gd name="connsiteY79" fmla="*/ 1350222 h 3378280"/>
              <a:gd name="connsiteX80" fmla="*/ 4286157 w 12192000"/>
              <a:gd name="connsiteY80" fmla="*/ 1385101 h 3378280"/>
              <a:gd name="connsiteX81" fmla="*/ 4298907 w 12192000"/>
              <a:gd name="connsiteY81" fmla="*/ 1394396 h 3378280"/>
              <a:gd name="connsiteX82" fmla="*/ 4323224 w 12192000"/>
              <a:gd name="connsiteY82" fmla="*/ 1403133 h 3378280"/>
              <a:gd name="connsiteX83" fmla="*/ 4404439 w 12192000"/>
              <a:gd name="connsiteY83" fmla="*/ 1417252 h 3378280"/>
              <a:gd name="connsiteX84" fmla="*/ 4423989 w 12192000"/>
              <a:gd name="connsiteY84" fmla="*/ 1410448 h 3378280"/>
              <a:gd name="connsiteX85" fmla="*/ 4427300 w 12192000"/>
              <a:gd name="connsiteY85" fmla="*/ 1409068 h 3378280"/>
              <a:gd name="connsiteX86" fmla="*/ 4441847 w 12192000"/>
              <a:gd name="connsiteY86" fmla="*/ 1408029 h 3378280"/>
              <a:gd name="connsiteX87" fmla="*/ 4444331 w 12192000"/>
              <a:gd name="connsiteY87" fmla="*/ 1402133 h 3378280"/>
              <a:gd name="connsiteX88" fmla="*/ 4492293 w 12192000"/>
              <a:gd name="connsiteY88" fmla="*/ 1396205 h 3378280"/>
              <a:gd name="connsiteX89" fmla="*/ 4623335 w 12192000"/>
              <a:gd name="connsiteY89" fmla="*/ 1400793 h 3378280"/>
              <a:gd name="connsiteX90" fmla="*/ 4700790 w 12192000"/>
              <a:gd name="connsiteY90" fmla="*/ 1399970 h 3378280"/>
              <a:gd name="connsiteX91" fmla="*/ 4728732 w 12192000"/>
              <a:gd name="connsiteY91" fmla="*/ 1394050 h 3378280"/>
              <a:gd name="connsiteX92" fmla="*/ 4768749 w 12192000"/>
              <a:gd name="connsiteY92" fmla="*/ 1389553 h 3378280"/>
              <a:gd name="connsiteX93" fmla="*/ 4838227 w 12192000"/>
              <a:gd name="connsiteY93" fmla="*/ 1377273 h 3378280"/>
              <a:gd name="connsiteX94" fmla="*/ 4904889 w 12192000"/>
              <a:gd name="connsiteY94" fmla="*/ 1373499 h 3378280"/>
              <a:gd name="connsiteX95" fmla="*/ 4949597 w 12192000"/>
              <a:gd name="connsiteY95" fmla="*/ 1374085 h 3378280"/>
              <a:gd name="connsiteX96" fmla="*/ 4956064 w 12192000"/>
              <a:gd name="connsiteY96" fmla="*/ 1374603 h 3378280"/>
              <a:gd name="connsiteX97" fmla="*/ 5009322 w 12192000"/>
              <a:gd name="connsiteY97" fmla="*/ 1385751 h 3378280"/>
              <a:gd name="connsiteX98" fmla="*/ 5014476 w 12192000"/>
              <a:gd name="connsiteY98" fmla="*/ 1381460 h 3378280"/>
              <a:gd name="connsiteX99" fmla="*/ 5031428 w 12192000"/>
              <a:gd name="connsiteY99" fmla="*/ 1377570 h 3378280"/>
              <a:gd name="connsiteX100" fmla="*/ 5045619 w 12192000"/>
              <a:gd name="connsiteY100" fmla="*/ 1383532 h 3378280"/>
              <a:gd name="connsiteX101" fmla="*/ 5112635 w 12192000"/>
              <a:gd name="connsiteY101" fmla="*/ 1395891 h 3378280"/>
              <a:gd name="connsiteX102" fmla="*/ 5210851 w 12192000"/>
              <a:gd name="connsiteY102" fmla="*/ 1408784 h 3378280"/>
              <a:gd name="connsiteX103" fmla="*/ 5225543 w 12192000"/>
              <a:gd name="connsiteY103" fmla="*/ 1414923 h 3378280"/>
              <a:gd name="connsiteX104" fmla="*/ 5321696 w 12192000"/>
              <a:gd name="connsiteY104" fmla="*/ 1432414 h 3378280"/>
              <a:gd name="connsiteX105" fmla="*/ 5372327 w 12192000"/>
              <a:gd name="connsiteY105" fmla="*/ 1436597 h 3378280"/>
              <a:gd name="connsiteX106" fmla="*/ 5378149 w 12192000"/>
              <a:gd name="connsiteY106" fmla="*/ 1431785 h 3378280"/>
              <a:gd name="connsiteX107" fmla="*/ 5393069 w 12192000"/>
              <a:gd name="connsiteY107" fmla="*/ 1433737 h 3378280"/>
              <a:gd name="connsiteX108" fmla="*/ 5527621 w 12192000"/>
              <a:gd name="connsiteY108" fmla="*/ 1458786 h 3378280"/>
              <a:gd name="connsiteX109" fmla="*/ 5680585 w 12192000"/>
              <a:gd name="connsiteY109" fmla="*/ 1498233 h 3378280"/>
              <a:gd name="connsiteX110" fmla="*/ 5783795 w 12192000"/>
              <a:gd name="connsiteY110" fmla="*/ 1499932 h 3378280"/>
              <a:gd name="connsiteX111" fmla="*/ 6016525 w 12192000"/>
              <a:gd name="connsiteY111" fmla="*/ 1577292 h 3378280"/>
              <a:gd name="connsiteX112" fmla="*/ 6186598 w 12192000"/>
              <a:gd name="connsiteY112" fmla="*/ 1606065 h 3378280"/>
              <a:gd name="connsiteX113" fmla="*/ 6197872 w 12192000"/>
              <a:gd name="connsiteY113" fmla="*/ 1616845 h 3378280"/>
              <a:gd name="connsiteX114" fmla="*/ 6212885 w 12192000"/>
              <a:gd name="connsiteY114" fmla="*/ 1624535 h 3378280"/>
              <a:gd name="connsiteX115" fmla="*/ 6319240 w 12192000"/>
              <a:gd name="connsiteY115" fmla="*/ 1660375 h 3378280"/>
              <a:gd name="connsiteX116" fmla="*/ 6333397 w 12192000"/>
              <a:gd name="connsiteY116" fmla="*/ 1658763 h 3378280"/>
              <a:gd name="connsiteX117" fmla="*/ 6357266 w 12192000"/>
              <a:gd name="connsiteY117" fmla="*/ 1659543 h 3378280"/>
              <a:gd name="connsiteX118" fmla="*/ 6418740 w 12192000"/>
              <a:gd name="connsiteY118" fmla="*/ 1648944 h 3378280"/>
              <a:gd name="connsiteX119" fmla="*/ 6458877 w 12192000"/>
              <a:gd name="connsiteY119" fmla="*/ 1662117 h 3378280"/>
              <a:gd name="connsiteX120" fmla="*/ 6467254 w 12192000"/>
              <a:gd name="connsiteY120" fmla="*/ 1664227 h 3378280"/>
              <a:gd name="connsiteX121" fmla="*/ 6467545 w 12192000"/>
              <a:gd name="connsiteY121" fmla="*/ 1664046 h 3378280"/>
              <a:gd name="connsiteX122" fmla="*/ 6476635 w 12192000"/>
              <a:gd name="connsiteY122" fmla="*/ 1665826 h 3378280"/>
              <a:gd name="connsiteX123" fmla="*/ 6482535 w 12192000"/>
              <a:gd name="connsiteY123" fmla="*/ 1668074 h 3378280"/>
              <a:gd name="connsiteX124" fmla="*/ 6498791 w 12192000"/>
              <a:gd name="connsiteY124" fmla="*/ 1672167 h 3378280"/>
              <a:gd name="connsiteX125" fmla="*/ 6505220 w 12192000"/>
              <a:gd name="connsiteY125" fmla="*/ 1672092 h 3378280"/>
              <a:gd name="connsiteX126" fmla="*/ 6508969 w 12192000"/>
              <a:gd name="connsiteY126" fmla="*/ 1669922 h 3378280"/>
              <a:gd name="connsiteX127" fmla="*/ 6544886 w 12192000"/>
              <a:gd name="connsiteY127" fmla="*/ 1670695 h 3378280"/>
              <a:gd name="connsiteX128" fmla="*/ 6617859 w 12192000"/>
              <a:gd name="connsiteY128" fmla="*/ 1679453 h 3378280"/>
              <a:gd name="connsiteX129" fmla="*/ 6657726 w 12192000"/>
              <a:gd name="connsiteY129" fmla="*/ 1687906 h 3378280"/>
              <a:gd name="connsiteX130" fmla="*/ 6769041 w 12192000"/>
              <a:gd name="connsiteY130" fmla="*/ 1707304 h 3378280"/>
              <a:gd name="connsiteX131" fmla="*/ 6882368 w 12192000"/>
              <a:gd name="connsiteY131" fmla="*/ 1723914 h 3378280"/>
              <a:gd name="connsiteX132" fmla="*/ 6968822 w 12192000"/>
              <a:gd name="connsiteY132" fmla="*/ 1723334 h 3378280"/>
              <a:gd name="connsiteX133" fmla="*/ 6973672 w 12192000"/>
              <a:gd name="connsiteY133" fmla="*/ 1726298 h 3378280"/>
              <a:gd name="connsiteX134" fmla="*/ 6981961 w 12192000"/>
              <a:gd name="connsiteY134" fmla="*/ 1729324 h 3378280"/>
              <a:gd name="connsiteX135" fmla="*/ 6982342 w 12192000"/>
              <a:gd name="connsiteY135" fmla="*/ 1729201 h 3378280"/>
              <a:gd name="connsiteX136" fmla="*/ 6989757 w 12192000"/>
              <a:gd name="connsiteY136" fmla="*/ 1732420 h 3378280"/>
              <a:gd name="connsiteX137" fmla="*/ 7023794 w 12192000"/>
              <a:gd name="connsiteY137" fmla="*/ 1750660 h 3378280"/>
              <a:gd name="connsiteX138" fmla="*/ 7090828 w 12192000"/>
              <a:gd name="connsiteY138" fmla="*/ 1750287 h 3378280"/>
              <a:gd name="connsiteX139" fmla="*/ 7114479 w 12192000"/>
              <a:gd name="connsiteY139" fmla="*/ 1754649 h 3378280"/>
              <a:gd name="connsiteX140" fmla="*/ 7162053 w 12192000"/>
              <a:gd name="connsiteY140" fmla="*/ 1772908 h 3378280"/>
              <a:gd name="connsiteX141" fmla="*/ 7167808 w 12192000"/>
              <a:gd name="connsiteY141" fmla="*/ 1773656 h 3378280"/>
              <a:gd name="connsiteX142" fmla="*/ 7187185 w 12192000"/>
              <a:gd name="connsiteY142" fmla="*/ 1787148 h 3378280"/>
              <a:gd name="connsiteX143" fmla="*/ 7216505 w 12192000"/>
              <a:gd name="connsiteY143" fmla="*/ 1804489 h 3378280"/>
              <a:gd name="connsiteX144" fmla="*/ 7219246 w 12192000"/>
              <a:gd name="connsiteY144" fmla="*/ 1804514 h 3378280"/>
              <a:gd name="connsiteX145" fmla="*/ 7230639 w 12192000"/>
              <a:gd name="connsiteY145" fmla="*/ 1813879 h 3378280"/>
              <a:gd name="connsiteX146" fmla="*/ 7236776 w 12192000"/>
              <a:gd name="connsiteY146" fmla="*/ 1825514 h 3378280"/>
              <a:gd name="connsiteX147" fmla="*/ 7394082 w 12192000"/>
              <a:gd name="connsiteY147" fmla="*/ 1877925 h 3378280"/>
              <a:gd name="connsiteX148" fmla="*/ 7505820 w 12192000"/>
              <a:gd name="connsiteY148" fmla="*/ 1933859 h 3378280"/>
              <a:gd name="connsiteX149" fmla="*/ 7572147 w 12192000"/>
              <a:gd name="connsiteY149" fmla="*/ 2003817 h 3378280"/>
              <a:gd name="connsiteX150" fmla="*/ 7828975 w 12192000"/>
              <a:gd name="connsiteY150" fmla="*/ 2061508 h 3378280"/>
              <a:gd name="connsiteX151" fmla="*/ 7886804 w 12192000"/>
              <a:gd name="connsiteY151" fmla="*/ 2075509 h 3378280"/>
              <a:gd name="connsiteX152" fmla="*/ 7923558 w 12192000"/>
              <a:gd name="connsiteY152" fmla="*/ 2103529 h 3378280"/>
              <a:gd name="connsiteX153" fmla="*/ 7947954 w 12192000"/>
              <a:gd name="connsiteY153" fmla="*/ 2104996 h 3378280"/>
              <a:gd name="connsiteX154" fmla="*/ 7952318 w 12192000"/>
              <a:gd name="connsiteY154" fmla="*/ 2105077 h 3378280"/>
              <a:gd name="connsiteX155" fmla="*/ 7966398 w 12192000"/>
              <a:gd name="connsiteY155" fmla="*/ 2109147 h 3378280"/>
              <a:gd name="connsiteX156" fmla="*/ 7974591 w 12192000"/>
              <a:gd name="connsiteY156" fmla="*/ 2105612 h 3378280"/>
              <a:gd name="connsiteX157" fmla="*/ 7998806 w 12192000"/>
              <a:gd name="connsiteY157" fmla="*/ 2108382 h 3378280"/>
              <a:gd name="connsiteX158" fmla="*/ 8023544 w 12192000"/>
              <a:gd name="connsiteY158" fmla="*/ 2117183 h 3378280"/>
              <a:gd name="connsiteX159" fmla="*/ 8136247 w 12192000"/>
              <a:gd name="connsiteY159" fmla="*/ 2164190 h 3378280"/>
              <a:gd name="connsiteX160" fmla="*/ 8206445 w 12192000"/>
              <a:gd name="connsiteY160" fmla="*/ 2189356 h 3378280"/>
              <a:gd name="connsiteX161" fmla="*/ 8237464 w 12192000"/>
              <a:gd name="connsiteY161" fmla="*/ 2194272 h 3378280"/>
              <a:gd name="connsiteX162" fmla="*/ 8277853 w 12192000"/>
              <a:gd name="connsiteY162" fmla="*/ 2204259 h 3378280"/>
              <a:gd name="connsiteX163" fmla="*/ 8352501 w 12192000"/>
              <a:gd name="connsiteY163" fmla="*/ 2218290 h 3378280"/>
              <a:gd name="connsiteX164" fmla="*/ 8446938 w 12192000"/>
              <a:gd name="connsiteY164" fmla="*/ 2243393 h 3378280"/>
              <a:gd name="connsiteX165" fmla="*/ 8497138 w 12192000"/>
              <a:gd name="connsiteY165" fmla="*/ 2281506 h 3378280"/>
              <a:gd name="connsiteX166" fmla="*/ 8506096 w 12192000"/>
              <a:gd name="connsiteY166" fmla="*/ 2280042 h 3378280"/>
              <a:gd name="connsiteX167" fmla="*/ 8549806 w 12192000"/>
              <a:gd name="connsiteY167" fmla="*/ 2296675 h 3378280"/>
              <a:gd name="connsiteX168" fmla="*/ 8680256 w 12192000"/>
              <a:gd name="connsiteY168" fmla="*/ 2378758 h 3378280"/>
              <a:gd name="connsiteX169" fmla="*/ 8766301 w 12192000"/>
              <a:gd name="connsiteY169" fmla="*/ 2410605 h 3378280"/>
              <a:gd name="connsiteX170" fmla="*/ 8800492 w 12192000"/>
              <a:gd name="connsiteY170" fmla="*/ 2418067 h 3378280"/>
              <a:gd name="connsiteX171" fmla="*/ 8857555 w 12192000"/>
              <a:gd name="connsiteY171" fmla="*/ 2430810 h 3378280"/>
              <a:gd name="connsiteX172" fmla="*/ 8951967 w 12192000"/>
              <a:gd name="connsiteY172" fmla="*/ 2460856 h 3378280"/>
              <a:gd name="connsiteX173" fmla="*/ 9002970 w 12192000"/>
              <a:gd name="connsiteY173" fmla="*/ 2472291 h 3378280"/>
              <a:gd name="connsiteX174" fmla="*/ 9081613 w 12192000"/>
              <a:gd name="connsiteY174" fmla="*/ 2488296 h 3378280"/>
              <a:gd name="connsiteX175" fmla="*/ 9091561 w 12192000"/>
              <a:gd name="connsiteY175" fmla="*/ 2494386 h 3378280"/>
              <a:gd name="connsiteX176" fmla="*/ 9140625 w 12192000"/>
              <a:gd name="connsiteY176" fmla="*/ 2486779 h 3378280"/>
              <a:gd name="connsiteX177" fmla="*/ 9271105 w 12192000"/>
              <a:gd name="connsiteY177" fmla="*/ 2511730 h 3378280"/>
              <a:gd name="connsiteX178" fmla="*/ 9295023 w 12192000"/>
              <a:gd name="connsiteY178" fmla="*/ 2512830 h 3378280"/>
              <a:gd name="connsiteX179" fmla="*/ 9321673 w 12192000"/>
              <a:gd name="connsiteY179" fmla="*/ 2524119 h 3378280"/>
              <a:gd name="connsiteX180" fmla="*/ 9378975 w 12192000"/>
              <a:gd name="connsiteY180" fmla="*/ 2543803 h 3378280"/>
              <a:gd name="connsiteX181" fmla="*/ 9414193 w 12192000"/>
              <a:gd name="connsiteY181" fmla="*/ 2562927 h 3378280"/>
              <a:gd name="connsiteX182" fmla="*/ 9426009 w 12192000"/>
              <a:gd name="connsiteY182" fmla="*/ 2558847 h 3378280"/>
              <a:gd name="connsiteX183" fmla="*/ 9450634 w 12192000"/>
              <a:gd name="connsiteY183" fmla="*/ 2560685 h 3378280"/>
              <a:gd name="connsiteX184" fmla="*/ 9549097 w 12192000"/>
              <a:gd name="connsiteY184" fmla="*/ 2585168 h 3378280"/>
              <a:gd name="connsiteX185" fmla="*/ 9567633 w 12192000"/>
              <a:gd name="connsiteY185" fmla="*/ 2587105 h 3378280"/>
              <a:gd name="connsiteX186" fmla="*/ 9586878 w 12192000"/>
              <a:gd name="connsiteY186" fmla="*/ 2596659 h 3378280"/>
              <a:gd name="connsiteX187" fmla="*/ 9589974 w 12192000"/>
              <a:gd name="connsiteY187" fmla="*/ 2598235 h 3378280"/>
              <a:gd name="connsiteX188" fmla="*/ 9590570 w 12192000"/>
              <a:gd name="connsiteY188" fmla="*/ 2598249 h 3378280"/>
              <a:gd name="connsiteX189" fmla="*/ 9591896 w 12192000"/>
              <a:gd name="connsiteY189" fmla="*/ 2599214 h 3378280"/>
              <a:gd name="connsiteX190" fmla="*/ 9604535 w 12192000"/>
              <a:gd name="connsiteY190" fmla="*/ 2605654 h 3378280"/>
              <a:gd name="connsiteX191" fmla="*/ 9610554 w 12192000"/>
              <a:gd name="connsiteY191" fmla="*/ 2606189 h 3378280"/>
              <a:gd name="connsiteX192" fmla="*/ 9690072 w 12192000"/>
              <a:gd name="connsiteY192" fmla="*/ 2638745 h 3378280"/>
              <a:gd name="connsiteX193" fmla="*/ 9726964 w 12192000"/>
              <a:gd name="connsiteY193" fmla="*/ 2653728 h 3378280"/>
              <a:gd name="connsiteX194" fmla="*/ 9738036 w 12192000"/>
              <a:gd name="connsiteY194" fmla="*/ 2654794 h 3378280"/>
              <a:gd name="connsiteX195" fmla="*/ 9774202 w 12192000"/>
              <a:gd name="connsiteY195" fmla="*/ 2671509 h 3378280"/>
              <a:gd name="connsiteX196" fmla="*/ 9793246 w 12192000"/>
              <a:gd name="connsiteY196" fmla="*/ 2675245 h 3378280"/>
              <a:gd name="connsiteX197" fmla="*/ 9890301 w 12192000"/>
              <a:gd name="connsiteY197" fmla="*/ 2700274 h 3378280"/>
              <a:gd name="connsiteX198" fmla="*/ 9915070 w 12192000"/>
              <a:gd name="connsiteY198" fmla="*/ 2699250 h 3378280"/>
              <a:gd name="connsiteX199" fmla="*/ 9976517 w 12192000"/>
              <a:gd name="connsiteY199" fmla="*/ 2732899 h 3378280"/>
              <a:gd name="connsiteX200" fmla="*/ 9990168 w 12192000"/>
              <a:gd name="connsiteY200" fmla="*/ 2737877 h 3378280"/>
              <a:gd name="connsiteX201" fmla="*/ 9995041 w 12192000"/>
              <a:gd name="connsiteY201" fmla="*/ 2741223 h 3378280"/>
              <a:gd name="connsiteX202" fmla="*/ 10012636 w 12192000"/>
              <a:gd name="connsiteY202" fmla="*/ 2729876 h 3378280"/>
              <a:gd name="connsiteX203" fmla="*/ 10044280 w 12192000"/>
              <a:gd name="connsiteY203" fmla="*/ 2726966 h 3378280"/>
              <a:gd name="connsiteX204" fmla="*/ 10057934 w 12192000"/>
              <a:gd name="connsiteY204" fmla="*/ 2735671 h 3378280"/>
              <a:gd name="connsiteX205" fmla="*/ 10148373 w 12192000"/>
              <a:gd name="connsiteY205" fmla="*/ 2778987 h 3378280"/>
              <a:gd name="connsiteX206" fmla="*/ 10176601 w 12192000"/>
              <a:gd name="connsiteY206" fmla="*/ 2791940 h 3378280"/>
              <a:gd name="connsiteX207" fmla="*/ 10235082 w 12192000"/>
              <a:gd name="connsiteY207" fmla="*/ 2816761 h 3378280"/>
              <a:gd name="connsiteX208" fmla="*/ 10421684 w 12192000"/>
              <a:gd name="connsiteY208" fmla="*/ 2833871 h 3378280"/>
              <a:gd name="connsiteX209" fmla="*/ 10507376 w 12192000"/>
              <a:gd name="connsiteY209" fmla="*/ 2822262 h 3378280"/>
              <a:gd name="connsiteX210" fmla="*/ 10738376 w 12192000"/>
              <a:gd name="connsiteY210" fmla="*/ 2833353 h 3378280"/>
              <a:gd name="connsiteX211" fmla="*/ 11043443 w 12192000"/>
              <a:gd name="connsiteY211" fmla="*/ 2803954 h 3378280"/>
              <a:gd name="connsiteX212" fmla="*/ 11115269 w 12192000"/>
              <a:gd name="connsiteY212" fmla="*/ 2823367 h 3378280"/>
              <a:gd name="connsiteX213" fmla="*/ 11147582 w 12192000"/>
              <a:gd name="connsiteY213" fmla="*/ 2822547 h 3378280"/>
              <a:gd name="connsiteX214" fmla="*/ 11201205 w 12192000"/>
              <a:gd name="connsiteY214" fmla="*/ 2818210 h 3378280"/>
              <a:gd name="connsiteX215" fmla="*/ 11391726 w 12192000"/>
              <a:gd name="connsiteY215" fmla="*/ 2826386 h 3378280"/>
              <a:gd name="connsiteX216" fmla="*/ 11507640 w 12192000"/>
              <a:gd name="connsiteY216" fmla="*/ 2824866 h 3378280"/>
              <a:gd name="connsiteX217" fmla="*/ 11718056 w 12192000"/>
              <a:gd name="connsiteY217" fmla="*/ 2821969 h 3378280"/>
              <a:gd name="connsiteX218" fmla="*/ 11937926 w 12192000"/>
              <a:gd name="connsiteY218" fmla="*/ 2817058 h 3378280"/>
              <a:gd name="connsiteX219" fmla="*/ 12035355 w 12192000"/>
              <a:gd name="connsiteY219" fmla="*/ 2813340 h 3378280"/>
              <a:gd name="connsiteX220" fmla="*/ 12179047 w 12192000"/>
              <a:gd name="connsiteY220" fmla="*/ 2788508 h 3378280"/>
              <a:gd name="connsiteX221" fmla="*/ 12192000 w 12192000"/>
              <a:gd name="connsiteY221" fmla="*/ 2788486 h 3378280"/>
              <a:gd name="connsiteX222" fmla="*/ 12192000 w 12192000"/>
              <a:gd name="connsiteY222" fmla="*/ 3378280 h 3378280"/>
              <a:gd name="connsiteX223" fmla="*/ 0 w 12192000"/>
              <a:gd name="connsiteY223" fmla="*/ 3378280 h 337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12192000" h="3378280">
                <a:moveTo>
                  <a:pt x="0" y="0"/>
                </a:moveTo>
                <a:lnTo>
                  <a:pt x="13973" y="3431"/>
                </a:lnTo>
                <a:cubicBezTo>
                  <a:pt x="48258" y="17773"/>
                  <a:pt x="68757" y="59402"/>
                  <a:pt x="86774" y="43536"/>
                </a:cubicBezTo>
                <a:cubicBezTo>
                  <a:pt x="86532" y="72023"/>
                  <a:pt x="217976" y="120568"/>
                  <a:pt x="229780" y="145557"/>
                </a:cubicBezTo>
                <a:lnTo>
                  <a:pt x="302639" y="203425"/>
                </a:lnTo>
                <a:cubicBezTo>
                  <a:pt x="312906" y="207200"/>
                  <a:pt x="342855" y="184923"/>
                  <a:pt x="348081" y="187174"/>
                </a:cubicBezTo>
                <a:lnTo>
                  <a:pt x="436950" y="184066"/>
                </a:lnTo>
                <a:lnTo>
                  <a:pt x="501693" y="233225"/>
                </a:lnTo>
                <a:lnTo>
                  <a:pt x="557201" y="312390"/>
                </a:lnTo>
                <a:cubicBezTo>
                  <a:pt x="579844" y="353675"/>
                  <a:pt x="602207" y="315301"/>
                  <a:pt x="617648" y="333897"/>
                </a:cubicBezTo>
                <a:lnTo>
                  <a:pt x="692332" y="386327"/>
                </a:lnTo>
                <a:cubicBezTo>
                  <a:pt x="715261" y="398377"/>
                  <a:pt x="770477" y="414831"/>
                  <a:pt x="802009" y="419027"/>
                </a:cubicBezTo>
                <a:cubicBezTo>
                  <a:pt x="838953" y="433876"/>
                  <a:pt x="886385" y="473956"/>
                  <a:pt x="914003" y="475419"/>
                </a:cubicBezTo>
                <a:cubicBezTo>
                  <a:pt x="923483" y="477324"/>
                  <a:pt x="931440" y="475817"/>
                  <a:pt x="938561" y="472887"/>
                </a:cubicBezTo>
                <a:lnTo>
                  <a:pt x="1035683" y="486697"/>
                </a:lnTo>
                <a:cubicBezTo>
                  <a:pt x="1035708" y="486708"/>
                  <a:pt x="1035733" y="486720"/>
                  <a:pt x="1035757" y="486731"/>
                </a:cubicBezTo>
                <a:cubicBezTo>
                  <a:pt x="1046500" y="494574"/>
                  <a:pt x="1038533" y="500311"/>
                  <a:pt x="1074336" y="494465"/>
                </a:cubicBezTo>
                <a:cubicBezTo>
                  <a:pt x="1137289" y="530436"/>
                  <a:pt x="1235340" y="545106"/>
                  <a:pt x="1285084" y="589112"/>
                </a:cubicBezTo>
                <a:cubicBezTo>
                  <a:pt x="1341251" y="608873"/>
                  <a:pt x="1367674" y="637988"/>
                  <a:pt x="1409116" y="656332"/>
                </a:cubicBezTo>
                <a:cubicBezTo>
                  <a:pt x="1471208" y="682449"/>
                  <a:pt x="1492207" y="692779"/>
                  <a:pt x="1533725" y="699179"/>
                </a:cubicBezTo>
                <a:cubicBezTo>
                  <a:pt x="1592391" y="718911"/>
                  <a:pt x="1575207" y="737633"/>
                  <a:pt x="1636242" y="741533"/>
                </a:cubicBezTo>
                <a:cubicBezTo>
                  <a:pt x="1638264" y="746130"/>
                  <a:pt x="1700806" y="766849"/>
                  <a:pt x="1704848" y="770749"/>
                </a:cubicBezTo>
                <a:lnTo>
                  <a:pt x="1718292" y="781051"/>
                </a:lnTo>
                <a:lnTo>
                  <a:pt x="1720835" y="781117"/>
                </a:lnTo>
                <a:lnTo>
                  <a:pt x="1753341" y="800301"/>
                </a:lnTo>
                <a:lnTo>
                  <a:pt x="1775454" y="815182"/>
                </a:lnTo>
                <a:lnTo>
                  <a:pt x="1781011" y="816068"/>
                </a:lnTo>
                <a:lnTo>
                  <a:pt x="1817738" y="834926"/>
                </a:lnTo>
                <a:cubicBezTo>
                  <a:pt x="1821156" y="833953"/>
                  <a:pt x="1825209" y="834074"/>
                  <a:pt x="1830702" y="836485"/>
                </a:cubicBezTo>
                <a:cubicBezTo>
                  <a:pt x="1832151" y="819591"/>
                  <a:pt x="1837883" y="832919"/>
                  <a:pt x="1853950" y="841519"/>
                </a:cubicBezTo>
                <a:cubicBezTo>
                  <a:pt x="1859780" y="817198"/>
                  <a:pt x="1899456" y="849599"/>
                  <a:pt x="1915890" y="841983"/>
                </a:cubicBezTo>
                <a:lnTo>
                  <a:pt x="1960900" y="865789"/>
                </a:lnTo>
                <a:lnTo>
                  <a:pt x="1961217" y="865662"/>
                </a:lnTo>
                <a:cubicBezTo>
                  <a:pt x="1963265" y="866017"/>
                  <a:pt x="1965977" y="867037"/>
                  <a:pt x="1969825" y="869049"/>
                </a:cubicBezTo>
                <a:lnTo>
                  <a:pt x="1975234" y="872329"/>
                </a:lnTo>
                <a:lnTo>
                  <a:pt x="1990485" y="879288"/>
                </a:lnTo>
                <a:lnTo>
                  <a:pt x="1996793" y="880361"/>
                </a:lnTo>
                <a:cubicBezTo>
                  <a:pt x="2020465" y="879540"/>
                  <a:pt x="2023446" y="845377"/>
                  <a:pt x="2055091" y="872818"/>
                </a:cubicBezTo>
                <a:cubicBezTo>
                  <a:pt x="2098055" y="882341"/>
                  <a:pt x="2125216" y="870433"/>
                  <a:pt x="2165143" y="892293"/>
                </a:cubicBezTo>
                <a:cubicBezTo>
                  <a:pt x="2205365" y="901134"/>
                  <a:pt x="2239987" y="901455"/>
                  <a:pt x="2274196" y="914768"/>
                </a:cubicBezTo>
                <a:cubicBezTo>
                  <a:pt x="2310666" y="921868"/>
                  <a:pt x="2360104" y="931320"/>
                  <a:pt x="2383986" y="934891"/>
                </a:cubicBezTo>
                <a:lnTo>
                  <a:pt x="2420278" y="933890"/>
                </a:lnTo>
                <a:lnTo>
                  <a:pt x="2426203" y="933891"/>
                </a:lnTo>
                <a:lnTo>
                  <a:pt x="2448674" y="941056"/>
                </a:lnTo>
                <a:cubicBezTo>
                  <a:pt x="2452907" y="942503"/>
                  <a:pt x="2455711" y="943098"/>
                  <a:pt x="2457640" y="943105"/>
                </a:cubicBezTo>
                <a:lnTo>
                  <a:pt x="2457852" y="942912"/>
                </a:lnTo>
                <a:lnTo>
                  <a:pt x="2466265" y="945310"/>
                </a:lnTo>
                <a:cubicBezTo>
                  <a:pt x="2480470" y="949908"/>
                  <a:pt x="2494307" y="954915"/>
                  <a:pt x="2507496" y="960111"/>
                </a:cubicBezTo>
                <a:cubicBezTo>
                  <a:pt x="2518208" y="949036"/>
                  <a:pt x="2567155" y="976345"/>
                  <a:pt x="2561127" y="949411"/>
                </a:cubicBezTo>
                <a:cubicBezTo>
                  <a:pt x="2578896" y="955660"/>
                  <a:pt x="2589900" y="968806"/>
                  <a:pt x="2583467" y="950570"/>
                </a:cubicBezTo>
                <a:cubicBezTo>
                  <a:pt x="2589300" y="952141"/>
                  <a:pt x="2592850" y="951536"/>
                  <a:pt x="2595361" y="949884"/>
                </a:cubicBezTo>
                <a:lnTo>
                  <a:pt x="2596075" y="949000"/>
                </a:lnTo>
                <a:lnTo>
                  <a:pt x="2666638" y="975095"/>
                </a:lnTo>
                <a:lnTo>
                  <a:pt x="2703393" y="989635"/>
                </a:lnTo>
                <a:lnTo>
                  <a:pt x="2705616" y="989244"/>
                </a:lnTo>
                <a:lnTo>
                  <a:pt x="2721898" y="997777"/>
                </a:lnTo>
                <a:cubicBezTo>
                  <a:pt x="2727157" y="1001198"/>
                  <a:pt x="2731840" y="1005088"/>
                  <a:pt x="2735669" y="1009612"/>
                </a:cubicBezTo>
                <a:cubicBezTo>
                  <a:pt x="2790086" y="1002732"/>
                  <a:pt x="2797958" y="1020231"/>
                  <a:pt x="2857526" y="1030627"/>
                </a:cubicBezTo>
                <a:cubicBezTo>
                  <a:pt x="2897602" y="1063034"/>
                  <a:pt x="2965720" y="1083366"/>
                  <a:pt x="3021918" y="1088093"/>
                </a:cubicBezTo>
                <a:cubicBezTo>
                  <a:pt x="3054425" y="1110664"/>
                  <a:pt x="3109014" y="1101433"/>
                  <a:pt x="3155458" y="1121618"/>
                </a:cubicBezTo>
                <a:cubicBezTo>
                  <a:pt x="3217017" y="1136576"/>
                  <a:pt x="3270135" y="1143600"/>
                  <a:pt x="3328229" y="1155903"/>
                </a:cubicBezTo>
                <a:cubicBezTo>
                  <a:pt x="3365862" y="1138978"/>
                  <a:pt x="3408797" y="1179981"/>
                  <a:pt x="3448440" y="1184343"/>
                </a:cubicBezTo>
                <a:cubicBezTo>
                  <a:pt x="3438226" y="1205566"/>
                  <a:pt x="3496361" y="1182183"/>
                  <a:pt x="3499287" y="1209472"/>
                </a:cubicBezTo>
                <a:cubicBezTo>
                  <a:pt x="3506411" y="1209402"/>
                  <a:pt x="3513215" y="1208473"/>
                  <a:pt x="3520027" y="1207338"/>
                </a:cubicBezTo>
                <a:lnTo>
                  <a:pt x="3523594" y="1206755"/>
                </a:lnTo>
                <a:lnTo>
                  <a:pt x="3538013" y="1209066"/>
                </a:lnTo>
                <a:lnTo>
                  <a:pt x="3541918" y="1203922"/>
                </a:lnTo>
                <a:cubicBezTo>
                  <a:pt x="3550592" y="1203930"/>
                  <a:pt x="3560995" y="1202529"/>
                  <a:pt x="3590082" y="1209115"/>
                </a:cubicBezTo>
                <a:cubicBezTo>
                  <a:pt x="3622244" y="1230604"/>
                  <a:pt x="3676827" y="1215544"/>
                  <a:pt x="3716445" y="1243431"/>
                </a:cubicBezTo>
                <a:cubicBezTo>
                  <a:pt x="3731486" y="1251699"/>
                  <a:pt x="3780926" y="1265146"/>
                  <a:pt x="3792028" y="1260288"/>
                </a:cubicBezTo>
                <a:cubicBezTo>
                  <a:pt x="3802696" y="1261567"/>
                  <a:pt x="3814066" y="1267606"/>
                  <a:pt x="3820707" y="1260924"/>
                </a:cubicBezTo>
                <a:cubicBezTo>
                  <a:pt x="3830836" y="1253486"/>
                  <a:pt x="3863215" y="1278527"/>
                  <a:pt x="3860784" y="1265692"/>
                </a:cubicBezTo>
                <a:lnTo>
                  <a:pt x="3997310" y="1281176"/>
                </a:lnTo>
                <a:lnTo>
                  <a:pt x="4040665" y="1291934"/>
                </a:lnTo>
                <a:lnTo>
                  <a:pt x="4046831" y="1293910"/>
                </a:lnTo>
                <a:lnTo>
                  <a:pt x="4095847" y="1316851"/>
                </a:lnTo>
                <a:cubicBezTo>
                  <a:pt x="4097518" y="1315619"/>
                  <a:pt x="4099569" y="1314612"/>
                  <a:pt x="4101945" y="1313869"/>
                </a:cubicBezTo>
                <a:lnTo>
                  <a:pt x="4119420" y="1313965"/>
                </a:lnTo>
                <a:lnTo>
                  <a:pt x="4131728" y="1322978"/>
                </a:lnTo>
                <a:lnTo>
                  <a:pt x="4193827" y="1350222"/>
                </a:lnTo>
                <a:lnTo>
                  <a:pt x="4286157" y="1385101"/>
                </a:lnTo>
                <a:lnTo>
                  <a:pt x="4298907" y="1394396"/>
                </a:lnTo>
                <a:lnTo>
                  <a:pt x="4323224" y="1403133"/>
                </a:lnTo>
                <a:lnTo>
                  <a:pt x="4404439" y="1417252"/>
                </a:lnTo>
                <a:cubicBezTo>
                  <a:pt x="4411321" y="1415560"/>
                  <a:pt x="4417679" y="1413105"/>
                  <a:pt x="4423989" y="1410448"/>
                </a:cubicBezTo>
                <a:lnTo>
                  <a:pt x="4427300" y="1409068"/>
                </a:lnTo>
                <a:lnTo>
                  <a:pt x="4441847" y="1408029"/>
                </a:lnTo>
                <a:lnTo>
                  <a:pt x="4444331" y="1402133"/>
                </a:lnTo>
                <a:cubicBezTo>
                  <a:pt x="4452739" y="1400163"/>
                  <a:pt x="4462460" y="1396428"/>
                  <a:pt x="4492293" y="1396205"/>
                </a:cubicBezTo>
                <a:cubicBezTo>
                  <a:pt x="4528861" y="1409788"/>
                  <a:pt x="4577933" y="1382688"/>
                  <a:pt x="4623335" y="1400793"/>
                </a:cubicBezTo>
                <a:cubicBezTo>
                  <a:pt x="4639986" y="1405413"/>
                  <a:pt x="4691262" y="1407228"/>
                  <a:pt x="4700790" y="1399970"/>
                </a:cubicBezTo>
                <a:cubicBezTo>
                  <a:pt x="4711447" y="1398782"/>
                  <a:pt x="4723982" y="1402066"/>
                  <a:pt x="4728732" y="1394050"/>
                </a:cubicBezTo>
                <a:cubicBezTo>
                  <a:pt x="4736666" y="1384502"/>
                  <a:pt x="4774338" y="1401491"/>
                  <a:pt x="4768749" y="1389553"/>
                </a:cubicBezTo>
                <a:cubicBezTo>
                  <a:pt x="4795495" y="1401233"/>
                  <a:pt x="4816075" y="1381410"/>
                  <a:pt x="4838227" y="1377273"/>
                </a:cubicBezTo>
                <a:lnTo>
                  <a:pt x="4904889" y="1373499"/>
                </a:lnTo>
                <a:lnTo>
                  <a:pt x="4949597" y="1374085"/>
                </a:lnTo>
                <a:lnTo>
                  <a:pt x="4956064" y="1374603"/>
                </a:lnTo>
                <a:lnTo>
                  <a:pt x="5009322" y="1385751"/>
                </a:lnTo>
                <a:cubicBezTo>
                  <a:pt x="5010629" y="1384171"/>
                  <a:pt x="5012363" y="1382724"/>
                  <a:pt x="5014476" y="1381460"/>
                </a:cubicBezTo>
                <a:lnTo>
                  <a:pt x="5031428" y="1377570"/>
                </a:lnTo>
                <a:lnTo>
                  <a:pt x="5045619" y="1383532"/>
                </a:lnTo>
                <a:lnTo>
                  <a:pt x="5112635" y="1395891"/>
                </a:lnTo>
                <a:lnTo>
                  <a:pt x="5210851" y="1408784"/>
                </a:lnTo>
                <a:lnTo>
                  <a:pt x="5225543" y="1414923"/>
                </a:lnTo>
                <a:cubicBezTo>
                  <a:pt x="5259311" y="1422389"/>
                  <a:pt x="5300520" y="1417803"/>
                  <a:pt x="5321696" y="1432414"/>
                </a:cubicBezTo>
                <a:lnTo>
                  <a:pt x="5372327" y="1436597"/>
                </a:lnTo>
                <a:lnTo>
                  <a:pt x="5378149" y="1431785"/>
                </a:lnTo>
                <a:lnTo>
                  <a:pt x="5393069" y="1433737"/>
                </a:lnTo>
                <a:lnTo>
                  <a:pt x="5527621" y="1458786"/>
                </a:lnTo>
                <a:cubicBezTo>
                  <a:pt x="5595913" y="1482782"/>
                  <a:pt x="5624062" y="1464011"/>
                  <a:pt x="5680585" y="1498233"/>
                </a:cubicBezTo>
                <a:cubicBezTo>
                  <a:pt x="5671953" y="1485766"/>
                  <a:pt x="5763880" y="1493019"/>
                  <a:pt x="5783795" y="1499932"/>
                </a:cubicBezTo>
                <a:cubicBezTo>
                  <a:pt x="5806935" y="1511749"/>
                  <a:pt x="5950173" y="1559636"/>
                  <a:pt x="6016525" y="1577292"/>
                </a:cubicBezTo>
                <a:cubicBezTo>
                  <a:pt x="6077908" y="1586145"/>
                  <a:pt x="6125458" y="1613138"/>
                  <a:pt x="6186598" y="1606065"/>
                </a:cubicBezTo>
                <a:cubicBezTo>
                  <a:pt x="6189351" y="1610205"/>
                  <a:pt x="6193226" y="1613745"/>
                  <a:pt x="6197872" y="1616845"/>
                </a:cubicBezTo>
                <a:lnTo>
                  <a:pt x="6212885" y="1624535"/>
                </a:lnTo>
                <a:lnTo>
                  <a:pt x="6319240" y="1660375"/>
                </a:lnTo>
                <a:lnTo>
                  <a:pt x="6333397" y="1658763"/>
                </a:lnTo>
                <a:cubicBezTo>
                  <a:pt x="6332062" y="1641958"/>
                  <a:pt x="6339931" y="1653989"/>
                  <a:pt x="6357266" y="1659543"/>
                </a:cubicBezTo>
                <a:cubicBezTo>
                  <a:pt x="6359058" y="1634684"/>
                  <a:pt x="6403697" y="1659337"/>
                  <a:pt x="6418740" y="1648944"/>
                </a:cubicBezTo>
                <a:cubicBezTo>
                  <a:pt x="6431434" y="1653585"/>
                  <a:pt x="6444892" y="1658041"/>
                  <a:pt x="6458877" y="1662117"/>
                </a:cubicBezTo>
                <a:lnTo>
                  <a:pt x="6467254" y="1664227"/>
                </a:lnTo>
                <a:lnTo>
                  <a:pt x="6467545" y="1664046"/>
                </a:lnTo>
                <a:cubicBezTo>
                  <a:pt x="6469635" y="1664026"/>
                  <a:pt x="6472488" y="1664540"/>
                  <a:pt x="6476635" y="1665826"/>
                </a:cubicBezTo>
                <a:lnTo>
                  <a:pt x="6482535" y="1668074"/>
                </a:lnTo>
                <a:lnTo>
                  <a:pt x="6498791" y="1672167"/>
                </a:lnTo>
                <a:lnTo>
                  <a:pt x="6505220" y="1672092"/>
                </a:lnTo>
                <a:lnTo>
                  <a:pt x="6508969" y="1669922"/>
                </a:lnTo>
                <a:lnTo>
                  <a:pt x="6544886" y="1670695"/>
                </a:lnTo>
                <a:cubicBezTo>
                  <a:pt x="6566195" y="1684748"/>
                  <a:pt x="6578985" y="1674687"/>
                  <a:pt x="6617859" y="1679453"/>
                </a:cubicBezTo>
                <a:cubicBezTo>
                  <a:pt x="6628154" y="1690316"/>
                  <a:pt x="6642041" y="1690691"/>
                  <a:pt x="6657726" y="1687906"/>
                </a:cubicBezTo>
                <a:cubicBezTo>
                  <a:pt x="6690709" y="1699790"/>
                  <a:pt x="6728158" y="1699639"/>
                  <a:pt x="6769041" y="1707304"/>
                </a:cubicBezTo>
                <a:cubicBezTo>
                  <a:pt x="6805580" y="1727028"/>
                  <a:pt x="6838723" y="1715650"/>
                  <a:pt x="6882368" y="1723914"/>
                </a:cubicBezTo>
                <a:lnTo>
                  <a:pt x="6968822" y="1723334"/>
                </a:lnTo>
                <a:lnTo>
                  <a:pt x="6973672" y="1726298"/>
                </a:lnTo>
                <a:cubicBezTo>
                  <a:pt x="6977223" y="1728111"/>
                  <a:pt x="6979851" y="1729020"/>
                  <a:pt x="6981961" y="1729324"/>
                </a:cubicBezTo>
                <a:lnTo>
                  <a:pt x="6982342" y="1729201"/>
                </a:lnTo>
                <a:lnTo>
                  <a:pt x="6989757" y="1732420"/>
                </a:lnTo>
                <a:cubicBezTo>
                  <a:pt x="7001869" y="1738303"/>
                  <a:pt x="7013262" y="1744453"/>
                  <a:pt x="7023794" y="1750660"/>
                </a:cubicBezTo>
                <a:cubicBezTo>
                  <a:pt x="7043973" y="1743394"/>
                  <a:pt x="7076983" y="1772878"/>
                  <a:pt x="7090828" y="1750287"/>
                </a:cubicBezTo>
                <a:cubicBezTo>
                  <a:pt x="7105590" y="1758041"/>
                  <a:pt x="7107688" y="1770308"/>
                  <a:pt x="7114479" y="1754649"/>
                </a:cubicBezTo>
                <a:cubicBezTo>
                  <a:pt x="7126350" y="1758420"/>
                  <a:pt x="7153167" y="1769741"/>
                  <a:pt x="7162053" y="1772908"/>
                </a:cubicBezTo>
                <a:lnTo>
                  <a:pt x="7167808" y="1773656"/>
                </a:lnTo>
                <a:lnTo>
                  <a:pt x="7187185" y="1787148"/>
                </a:lnTo>
                <a:lnTo>
                  <a:pt x="7216505" y="1804489"/>
                </a:lnTo>
                <a:lnTo>
                  <a:pt x="7219246" y="1804514"/>
                </a:lnTo>
                <a:lnTo>
                  <a:pt x="7230639" y="1813879"/>
                </a:lnTo>
                <a:cubicBezTo>
                  <a:pt x="7233815" y="1817438"/>
                  <a:pt x="7236006" y="1821285"/>
                  <a:pt x="7236776" y="1825514"/>
                </a:cubicBezTo>
                <a:cubicBezTo>
                  <a:pt x="7301762" y="1828337"/>
                  <a:pt x="7336564" y="1860417"/>
                  <a:pt x="7394082" y="1877925"/>
                </a:cubicBezTo>
                <a:cubicBezTo>
                  <a:pt x="7452342" y="1904287"/>
                  <a:pt x="7466551" y="1917411"/>
                  <a:pt x="7505820" y="1933859"/>
                </a:cubicBezTo>
                <a:cubicBezTo>
                  <a:pt x="7522528" y="1943253"/>
                  <a:pt x="7574803" y="2016599"/>
                  <a:pt x="7572147" y="2003817"/>
                </a:cubicBezTo>
                <a:cubicBezTo>
                  <a:pt x="7612486" y="2043915"/>
                  <a:pt x="7771831" y="2029022"/>
                  <a:pt x="7828975" y="2061508"/>
                </a:cubicBezTo>
                <a:lnTo>
                  <a:pt x="7886804" y="2075509"/>
                </a:lnTo>
                <a:cubicBezTo>
                  <a:pt x="7859463" y="2091010"/>
                  <a:pt x="7941076" y="2081130"/>
                  <a:pt x="7923558" y="2103529"/>
                </a:cubicBezTo>
                <a:lnTo>
                  <a:pt x="7947954" y="2104996"/>
                </a:lnTo>
                <a:lnTo>
                  <a:pt x="7952318" y="2105077"/>
                </a:lnTo>
                <a:lnTo>
                  <a:pt x="7966398" y="2109147"/>
                </a:lnTo>
                <a:lnTo>
                  <a:pt x="7974591" y="2105612"/>
                </a:lnTo>
                <a:lnTo>
                  <a:pt x="7998806" y="2108382"/>
                </a:lnTo>
                <a:cubicBezTo>
                  <a:pt x="8007224" y="2110145"/>
                  <a:pt x="8015519" y="2112885"/>
                  <a:pt x="8023544" y="2117183"/>
                </a:cubicBezTo>
                <a:cubicBezTo>
                  <a:pt x="8042536" y="2139405"/>
                  <a:pt x="8113922" y="2135674"/>
                  <a:pt x="8136247" y="2164190"/>
                </a:cubicBezTo>
                <a:cubicBezTo>
                  <a:pt x="8146485" y="2173150"/>
                  <a:pt x="8190564" y="2191557"/>
                  <a:pt x="8206445" y="2189356"/>
                </a:cubicBezTo>
                <a:cubicBezTo>
                  <a:pt x="8217189" y="2192022"/>
                  <a:pt x="8225092" y="2198625"/>
                  <a:pt x="8237464" y="2194272"/>
                </a:cubicBezTo>
                <a:cubicBezTo>
                  <a:pt x="8254235" y="2189840"/>
                  <a:pt x="8270768" y="2214957"/>
                  <a:pt x="8277853" y="2204259"/>
                </a:cubicBezTo>
                <a:cubicBezTo>
                  <a:pt x="8289971" y="2221808"/>
                  <a:pt x="8328475" y="2213978"/>
                  <a:pt x="8352501" y="2218290"/>
                </a:cubicBezTo>
                <a:cubicBezTo>
                  <a:pt x="8359916" y="2233716"/>
                  <a:pt x="8403014" y="2227555"/>
                  <a:pt x="8446938" y="2243393"/>
                </a:cubicBezTo>
                <a:cubicBezTo>
                  <a:pt x="8454511" y="2260801"/>
                  <a:pt x="8476684" y="2253935"/>
                  <a:pt x="8497138" y="2281506"/>
                </a:cubicBezTo>
                <a:cubicBezTo>
                  <a:pt x="8499906" y="2280770"/>
                  <a:pt x="8502925" y="2280276"/>
                  <a:pt x="8506096" y="2280042"/>
                </a:cubicBezTo>
                <a:cubicBezTo>
                  <a:pt x="8524529" y="2278674"/>
                  <a:pt x="8544098" y="2286123"/>
                  <a:pt x="8549806" y="2296675"/>
                </a:cubicBezTo>
                <a:cubicBezTo>
                  <a:pt x="8586026" y="2337107"/>
                  <a:pt x="8636988" y="2356250"/>
                  <a:pt x="8680256" y="2378758"/>
                </a:cubicBezTo>
                <a:cubicBezTo>
                  <a:pt x="8731302" y="2402123"/>
                  <a:pt x="8717522" y="2366494"/>
                  <a:pt x="8766301" y="2410605"/>
                </a:cubicBezTo>
                <a:cubicBezTo>
                  <a:pt x="8780965" y="2405907"/>
                  <a:pt x="8789790" y="2408871"/>
                  <a:pt x="8800492" y="2418067"/>
                </a:cubicBezTo>
                <a:cubicBezTo>
                  <a:pt x="8825856" y="2428860"/>
                  <a:pt x="8842594" y="2409144"/>
                  <a:pt x="8857555" y="2430810"/>
                </a:cubicBezTo>
                <a:cubicBezTo>
                  <a:pt x="8882799" y="2437942"/>
                  <a:pt x="8927730" y="2453942"/>
                  <a:pt x="8951967" y="2460856"/>
                </a:cubicBezTo>
                <a:cubicBezTo>
                  <a:pt x="8978331" y="2469875"/>
                  <a:pt x="8959838" y="2488515"/>
                  <a:pt x="9002970" y="2472291"/>
                </a:cubicBezTo>
                <a:cubicBezTo>
                  <a:pt x="9023997" y="2488383"/>
                  <a:pt x="9039735" y="2479669"/>
                  <a:pt x="9081613" y="2488296"/>
                </a:cubicBezTo>
                <a:lnTo>
                  <a:pt x="9091561" y="2494386"/>
                </a:lnTo>
                <a:lnTo>
                  <a:pt x="9140625" y="2486779"/>
                </a:lnTo>
                <a:cubicBezTo>
                  <a:pt x="9207053" y="2531245"/>
                  <a:pt x="9151264" y="2467994"/>
                  <a:pt x="9271105" y="2511730"/>
                </a:cubicBezTo>
                <a:cubicBezTo>
                  <a:pt x="9275764" y="2517275"/>
                  <a:pt x="9293352" y="2518083"/>
                  <a:pt x="9295023" y="2512830"/>
                </a:cubicBezTo>
                <a:cubicBezTo>
                  <a:pt x="9301933" y="2516606"/>
                  <a:pt x="9314623" y="2531276"/>
                  <a:pt x="9321673" y="2524119"/>
                </a:cubicBezTo>
                <a:cubicBezTo>
                  <a:pt x="9341881" y="2529408"/>
                  <a:pt x="9361130" y="2536033"/>
                  <a:pt x="9378975" y="2543803"/>
                </a:cubicBezTo>
                <a:lnTo>
                  <a:pt x="9414193" y="2562927"/>
                </a:lnTo>
                <a:lnTo>
                  <a:pt x="9426009" y="2558847"/>
                </a:lnTo>
                <a:cubicBezTo>
                  <a:pt x="9433598" y="2557225"/>
                  <a:pt x="9441714" y="2557145"/>
                  <a:pt x="9450634" y="2560685"/>
                </a:cubicBezTo>
                <a:cubicBezTo>
                  <a:pt x="9496298" y="2596479"/>
                  <a:pt x="9461586" y="2547391"/>
                  <a:pt x="9549097" y="2585168"/>
                </a:cubicBezTo>
                <a:cubicBezTo>
                  <a:pt x="9551956" y="2589460"/>
                  <a:pt x="9565592" y="2590888"/>
                  <a:pt x="9567633" y="2587105"/>
                </a:cubicBezTo>
                <a:cubicBezTo>
                  <a:pt x="9572507" y="2590206"/>
                  <a:pt x="9580361" y="2601581"/>
                  <a:pt x="9586878" y="2596659"/>
                </a:cubicBezTo>
                <a:lnTo>
                  <a:pt x="9589974" y="2598235"/>
                </a:lnTo>
                <a:lnTo>
                  <a:pt x="9590570" y="2598249"/>
                </a:lnTo>
                <a:lnTo>
                  <a:pt x="9591896" y="2599214"/>
                </a:lnTo>
                <a:lnTo>
                  <a:pt x="9604535" y="2605654"/>
                </a:lnTo>
                <a:lnTo>
                  <a:pt x="9610554" y="2606189"/>
                </a:lnTo>
                <a:cubicBezTo>
                  <a:pt x="9641361" y="2613359"/>
                  <a:pt x="9668752" y="2624572"/>
                  <a:pt x="9690072" y="2638745"/>
                </a:cubicBezTo>
                <a:cubicBezTo>
                  <a:pt x="9723195" y="2641319"/>
                  <a:pt x="9726446" y="2647335"/>
                  <a:pt x="9726964" y="2653728"/>
                </a:cubicBezTo>
                <a:cubicBezTo>
                  <a:pt x="9734958" y="2656403"/>
                  <a:pt x="9731670" y="2653170"/>
                  <a:pt x="9738036" y="2654794"/>
                </a:cubicBezTo>
                <a:cubicBezTo>
                  <a:pt x="9745908" y="2657757"/>
                  <a:pt x="9765000" y="2668100"/>
                  <a:pt x="9774202" y="2671509"/>
                </a:cubicBezTo>
                <a:lnTo>
                  <a:pt x="9793246" y="2675245"/>
                </a:lnTo>
                <a:cubicBezTo>
                  <a:pt x="9812596" y="2680039"/>
                  <a:pt x="9869995" y="2696274"/>
                  <a:pt x="9890301" y="2700274"/>
                </a:cubicBezTo>
                <a:cubicBezTo>
                  <a:pt x="9900631" y="2696314"/>
                  <a:pt x="9908572" y="2696560"/>
                  <a:pt x="9915070" y="2699250"/>
                </a:cubicBezTo>
                <a:lnTo>
                  <a:pt x="9976517" y="2732899"/>
                </a:lnTo>
                <a:cubicBezTo>
                  <a:pt x="9981869" y="2727000"/>
                  <a:pt x="9984699" y="2731165"/>
                  <a:pt x="9990168" y="2737877"/>
                </a:cubicBezTo>
                <a:lnTo>
                  <a:pt x="9995041" y="2741223"/>
                </a:lnTo>
                <a:lnTo>
                  <a:pt x="10012636" y="2729876"/>
                </a:lnTo>
                <a:lnTo>
                  <a:pt x="10044280" y="2726966"/>
                </a:lnTo>
                <a:lnTo>
                  <a:pt x="10057934" y="2735671"/>
                </a:lnTo>
                <a:cubicBezTo>
                  <a:pt x="10075281" y="2744341"/>
                  <a:pt x="10128594" y="2769607"/>
                  <a:pt x="10148373" y="2778987"/>
                </a:cubicBezTo>
                <a:lnTo>
                  <a:pt x="10176601" y="2791940"/>
                </a:lnTo>
                <a:cubicBezTo>
                  <a:pt x="10185319" y="2817937"/>
                  <a:pt x="10238746" y="2788423"/>
                  <a:pt x="10235082" y="2816761"/>
                </a:cubicBezTo>
                <a:cubicBezTo>
                  <a:pt x="10261478" y="2797979"/>
                  <a:pt x="10382486" y="2835579"/>
                  <a:pt x="10421684" y="2833871"/>
                </a:cubicBezTo>
                <a:cubicBezTo>
                  <a:pt x="10427369" y="2846480"/>
                  <a:pt x="10490893" y="2829473"/>
                  <a:pt x="10507376" y="2822262"/>
                </a:cubicBezTo>
                <a:cubicBezTo>
                  <a:pt x="10633551" y="2812985"/>
                  <a:pt x="10703974" y="2842678"/>
                  <a:pt x="10738376" y="2833353"/>
                </a:cubicBezTo>
                <a:cubicBezTo>
                  <a:pt x="10827719" y="2830304"/>
                  <a:pt x="10976757" y="2802522"/>
                  <a:pt x="11043443" y="2803954"/>
                </a:cubicBezTo>
                <a:cubicBezTo>
                  <a:pt x="11049567" y="2823106"/>
                  <a:pt x="11121061" y="2794142"/>
                  <a:pt x="11115269" y="2823367"/>
                </a:cubicBezTo>
                <a:cubicBezTo>
                  <a:pt x="11122168" y="2835110"/>
                  <a:pt x="11139334" y="2833959"/>
                  <a:pt x="11147582" y="2822547"/>
                </a:cubicBezTo>
                <a:cubicBezTo>
                  <a:pt x="11168093" y="2823815"/>
                  <a:pt x="11180424" y="2837446"/>
                  <a:pt x="11201205" y="2818210"/>
                </a:cubicBezTo>
                <a:cubicBezTo>
                  <a:pt x="11229430" y="2819282"/>
                  <a:pt x="11368539" y="2855696"/>
                  <a:pt x="11391726" y="2826386"/>
                </a:cubicBezTo>
                <a:cubicBezTo>
                  <a:pt x="11480791" y="2839198"/>
                  <a:pt x="11451058" y="2820936"/>
                  <a:pt x="11507640" y="2824866"/>
                </a:cubicBezTo>
                <a:cubicBezTo>
                  <a:pt x="11607733" y="2861658"/>
                  <a:pt x="11671908" y="2815146"/>
                  <a:pt x="11718056" y="2821969"/>
                </a:cubicBezTo>
                <a:cubicBezTo>
                  <a:pt x="11816707" y="2792061"/>
                  <a:pt x="11860087" y="2819031"/>
                  <a:pt x="11937926" y="2817058"/>
                </a:cubicBezTo>
                <a:cubicBezTo>
                  <a:pt x="11973607" y="2824139"/>
                  <a:pt x="11989529" y="2794506"/>
                  <a:pt x="12035355" y="2813340"/>
                </a:cubicBezTo>
                <a:cubicBezTo>
                  <a:pt x="12062147" y="2782988"/>
                  <a:pt x="12154841" y="2795794"/>
                  <a:pt x="12179047" y="2788508"/>
                </a:cubicBezTo>
                <a:lnTo>
                  <a:pt x="12192000" y="2788486"/>
                </a:lnTo>
                <a:lnTo>
                  <a:pt x="12192000" y="3378280"/>
                </a:lnTo>
                <a:lnTo>
                  <a:pt x="0" y="33782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E37BA-4A56-45A0-830B-2A579F86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475" y="269447"/>
            <a:ext cx="7387772" cy="22061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Movie jQuery and Results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FD2FD1-B3A5-4E1D-BCC8-7684A5440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90051" y="0"/>
            <a:ext cx="7301949" cy="91834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551625 w 9517857"/>
              <a:gd name="connsiteY93" fmla="*/ 16151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4981173 w 9517857"/>
              <a:gd name="connsiteY68" fmla="*/ 247091 h 918344"/>
              <a:gd name="connsiteX69" fmla="*/ 5060397 w 9517857"/>
              <a:gd name="connsiteY69" fmla="*/ 263676 h 918344"/>
              <a:gd name="connsiteX70" fmla="*/ 5252996 w 9517857"/>
              <a:gd name="connsiteY70" fmla="*/ 270643 h 918344"/>
              <a:gd name="connsiteX71" fmla="*/ 5358056 w 9517857"/>
              <a:gd name="connsiteY71" fmla="*/ 247236 h 918344"/>
              <a:gd name="connsiteX72" fmla="*/ 5426496 w 9517857"/>
              <a:gd name="connsiteY72" fmla="*/ 235130 h 918344"/>
              <a:gd name="connsiteX73" fmla="*/ 5497161 w 9517857"/>
              <a:gd name="connsiteY73" fmla="*/ 228796 h 918344"/>
              <a:gd name="connsiteX74" fmla="*/ 5826043 w 9517857"/>
              <a:gd name="connsiteY74" fmla="*/ 148061 h 918344"/>
              <a:gd name="connsiteX75" fmla="*/ 6013415 w 9517857"/>
              <a:gd name="connsiteY75" fmla="*/ 137304 h 918344"/>
              <a:gd name="connsiteX76" fmla="*/ 6080994 w 9517857"/>
              <a:gd name="connsiteY76" fmla="*/ 142926 h 918344"/>
              <a:gd name="connsiteX77" fmla="*/ 6194152 w 9517857"/>
              <a:gd name="connsiteY77" fmla="*/ 151760 h 918344"/>
              <a:gd name="connsiteX78" fmla="*/ 6281379 w 9517857"/>
              <a:gd name="connsiteY78" fmla="*/ 181614 h 918344"/>
              <a:gd name="connsiteX79" fmla="*/ 6374947 w 9517857"/>
              <a:gd name="connsiteY79" fmla="*/ 179787 h 918344"/>
              <a:gd name="connsiteX80" fmla="*/ 6448518 w 9517857"/>
              <a:gd name="connsiteY80" fmla="*/ 164366 h 918344"/>
              <a:gd name="connsiteX81" fmla="*/ 6544700 w 9517857"/>
              <a:gd name="connsiteY81" fmla="*/ 167149 h 918344"/>
              <a:gd name="connsiteX82" fmla="*/ 6648353 w 9517857"/>
              <a:gd name="connsiteY82" fmla="*/ 172238 h 918344"/>
              <a:gd name="connsiteX83" fmla="*/ 6736227 w 9517857"/>
              <a:gd name="connsiteY83" fmla="*/ 173204 h 918344"/>
              <a:gd name="connsiteX84" fmla="*/ 6977218 w 9517857"/>
              <a:gd name="connsiteY84" fmla="*/ 184277 h 918344"/>
              <a:gd name="connsiteX85" fmla="*/ 7065221 w 9517857"/>
              <a:gd name="connsiteY85" fmla="*/ 227519 h 918344"/>
              <a:gd name="connsiteX86" fmla="*/ 7565449 w 9517857"/>
              <a:gd name="connsiteY86" fmla="*/ 258938 h 918344"/>
              <a:gd name="connsiteX87" fmla="*/ 7599285 w 9517857"/>
              <a:gd name="connsiteY87" fmla="*/ 266009 h 918344"/>
              <a:gd name="connsiteX88" fmla="*/ 7644411 w 9517857"/>
              <a:gd name="connsiteY88" fmla="*/ 258974 h 918344"/>
              <a:gd name="connsiteX89" fmla="*/ 7825110 w 9517857"/>
              <a:gd name="connsiteY89" fmla="*/ 229097 h 918344"/>
              <a:gd name="connsiteX90" fmla="*/ 7965804 w 9517857"/>
              <a:gd name="connsiteY90" fmla="*/ 190533 h 918344"/>
              <a:gd name="connsiteX91" fmla="*/ 8147401 w 9517857"/>
              <a:gd name="connsiteY91" fmla="*/ 205605 h 918344"/>
              <a:gd name="connsiteX92" fmla="*/ 8256033 w 9517857"/>
              <a:gd name="connsiteY92" fmla="*/ 193701 h 918344"/>
              <a:gd name="connsiteX93" fmla="*/ 8551625 w 9517857"/>
              <a:gd name="connsiteY93" fmla="*/ 161505 h 918344"/>
              <a:gd name="connsiteX94" fmla="*/ 8715976 w 9517857"/>
              <a:gd name="connsiteY94" fmla="*/ 178362 h 918344"/>
              <a:gd name="connsiteX95" fmla="*/ 8778827 w 9517857"/>
              <a:gd name="connsiteY95" fmla="*/ 172924 h 918344"/>
              <a:gd name="connsiteX96" fmla="*/ 8840778 w 9517857"/>
              <a:gd name="connsiteY96" fmla="*/ 143137 h 918344"/>
              <a:gd name="connsiteX97" fmla="*/ 9010380 w 9517857"/>
              <a:gd name="connsiteY97" fmla="*/ 91879 h 918344"/>
              <a:gd name="connsiteX98" fmla="*/ 9110856 w 9517857"/>
              <a:gd name="connsiteY98" fmla="*/ 70985 h 918344"/>
              <a:gd name="connsiteX99" fmla="*/ 9268817 w 9517857"/>
              <a:gd name="connsiteY99" fmla="*/ 53070 h 918344"/>
              <a:gd name="connsiteX100" fmla="*/ 9316667 w 9517857"/>
              <a:gd name="connsiteY100" fmla="*/ 45035 h 918344"/>
              <a:gd name="connsiteX101" fmla="*/ 9428209 w 9517857"/>
              <a:gd name="connsiteY101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5060397 w 9517857"/>
              <a:gd name="connsiteY68" fmla="*/ 263676 h 918344"/>
              <a:gd name="connsiteX69" fmla="*/ 5252996 w 9517857"/>
              <a:gd name="connsiteY69" fmla="*/ 270643 h 918344"/>
              <a:gd name="connsiteX70" fmla="*/ 5358056 w 9517857"/>
              <a:gd name="connsiteY70" fmla="*/ 247236 h 918344"/>
              <a:gd name="connsiteX71" fmla="*/ 5426496 w 9517857"/>
              <a:gd name="connsiteY71" fmla="*/ 235130 h 918344"/>
              <a:gd name="connsiteX72" fmla="*/ 5497161 w 9517857"/>
              <a:gd name="connsiteY72" fmla="*/ 228796 h 918344"/>
              <a:gd name="connsiteX73" fmla="*/ 5826043 w 9517857"/>
              <a:gd name="connsiteY73" fmla="*/ 148061 h 918344"/>
              <a:gd name="connsiteX74" fmla="*/ 6013415 w 9517857"/>
              <a:gd name="connsiteY74" fmla="*/ 137304 h 918344"/>
              <a:gd name="connsiteX75" fmla="*/ 6080994 w 9517857"/>
              <a:gd name="connsiteY75" fmla="*/ 142926 h 918344"/>
              <a:gd name="connsiteX76" fmla="*/ 6194152 w 9517857"/>
              <a:gd name="connsiteY76" fmla="*/ 151760 h 918344"/>
              <a:gd name="connsiteX77" fmla="*/ 6281379 w 9517857"/>
              <a:gd name="connsiteY77" fmla="*/ 181614 h 918344"/>
              <a:gd name="connsiteX78" fmla="*/ 6374947 w 9517857"/>
              <a:gd name="connsiteY78" fmla="*/ 179787 h 918344"/>
              <a:gd name="connsiteX79" fmla="*/ 6448518 w 9517857"/>
              <a:gd name="connsiteY79" fmla="*/ 164366 h 918344"/>
              <a:gd name="connsiteX80" fmla="*/ 6544700 w 9517857"/>
              <a:gd name="connsiteY80" fmla="*/ 167149 h 918344"/>
              <a:gd name="connsiteX81" fmla="*/ 6648353 w 9517857"/>
              <a:gd name="connsiteY81" fmla="*/ 172238 h 918344"/>
              <a:gd name="connsiteX82" fmla="*/ 6736227 w 9517857"/>
              <a:gd name="connsiteY82" fmla="*/ 173204 h 918344"/>
              <a:gd name="connsiteX83" fmla="*/ 6977218 w 9517857"/>
              <a:gd name="connsiteY83" fmla="*/ 184277 h 918344"/>
              <a:gd name="connsiteX84" fmla="*/ 7065221 w 9517857"/>
              <a:gd name="connsiteY84" fmla="*/ 227519 h 918344"/>
              <a:gd name="connsiteX85" fmla="*/ 7565449 w 9517857"/>
              <a:gd name="connsiteY85" fmla="*/ 258938 h 918344"/>
              <a:gd name="connsiteX86" fmla="*/ 7599285 w 9517857"/>
              <a:gd name="connsiteY86" fmla="*/ 266009 h 918344"/>
              <a:gd name="connsiteX87" fmla="*/ 7644411 w 9517857"/>
              <a:gd name="connsiteY87" fmla="*/ 258974 h 918344"/>
              <a:gd name="connsiteX88" fmla="*/ 7825110 w 9517857"/>
              <a:gd name="connsiteY88" fmla="*/ 229097 h 918344"/>
              <a:gd name="connsiteX89" fmla="*/ 7965804 w 9517857"/>
              <a:gd name="connsiteY89" fmla="*/ 190533 h 918344"/>
              <a:gd name="connsiteX90" fmla="*/ 8147401 w 9517857"/>
              <a:gd name="connsiteY90" fmla="*/ 205605 h 918344"/>
              <a:gd name="connsiteX91" fmla="*/ 8256033 w 9517857"/>
              <a:gd name="connsiteY91" fmla="*/ 193701 h 918344"/>
              <a:gd name="connsiteX92" fmla="*/ 8551625 w 9517857"/>
              <a:gd name="connsiteY92" fmla="*/ 161505 h 918344"/>
              <a:gd name="connsiteX93" fmla="*/ 8715976 w 9517857"/>
              <a:gd name="connsiteY93" fmla="*/ 178362 h 918344"/>
              <a:gd name="connsiteX94" fmla="*/ 8778827 w 9517857"/>
              <a:gd name="connsiteY94" fmla="*/ 172924 h 918344"/>
              <a:gd name="connsiteX95" fmla="*/ 8840778 w 9517857"/>
              <a:gd name="connsiteY95" fmla="*/ 143137 h 918344"/>
              <a:gd name="connsiteX96" fmla="*/ 9010380 w 9517857"/>
              <a:gd name="connsiteY96" fmla="*/ 91879 h 918344"/>
              <a:gd name="connsiteX97" fmla="*/ 9110856 w 9517857"/>
              <a:gd name="connsiteY97" fmla="*/ 70985 h 918344"/>
              <a:gd name="connsiteX98" fmla="*/ 9268817 w 9517857"/>
              <a:gd name="connsiteY98" fmla="*/ 53070 h 918344"/>
              <a:gd name="connsiteX99" fmla="*/ 9316667 w 9517857"/>
              <a:gd name="connsiteY99" fmla="*/ 45035 h 918344"/>
              <a:gd name="connsiteX100" fmla="*/ 9428209 w 9517857"/>
              <a:gd name="connsiteY100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26043 w 9517857"/>
              <a:gd name="connsiteY72" fmla="*/ 148061 h 918344"/>
              <a:gd name="connsiteX73" fmla="*/ 6013415 w 9517857"/>
              <a:gd name="connsiteY73" fmla="*/ 137304 h 918344"/>
              <a:gd name="connsiteX74" fmla="*/ 6080994 w 9517857"/>
              <a:gd name="connsiteY74" fmla="*/ 142926 h 918344"/>
              <a:gd name="connsiteX75" fmla="*/ 6194152 w 9517857"/>
              <a:gd name="connsiteY75" fmla="*/ 151760 h 918344"/>
              <a:gd name="connsiteX76" fmla="*/ 6281379 w 9517857"/>
              <a:gd name="connsiteY76" fmla="*/ 181614 h 918344"/>
              <a:gd name="connsiteX77" fmla="*/ 6374947 w 9517857"/>
              <a:gd name="connsiteY77" fmla="*/ 179787 h 918344"/>
              <a:gd name="connsiteX78" fmla="*/ 6448518 w 9517857"/>
              <a:gd name="connsiteY78" fmla="*/ 164366 h 918344"/>
              <a:gd name="connsiteX79" fmla="*/ 6544700 w 9517857"/>
              <a:gd name="connsiteY79" fmla="*/ 167149 h 918344"/>
              <a:gd name="connsiteX80" fmla="*/ 6648353 w 9517857"/>
              <a:gd name="connsiteY80" fmla="*/ 172238 h 918344"/>
              <a:gd name="connsiteX81" fmla="*/ 6736227 w 9517857"/>
              <a:gd name="connsiteY81" fmla="*/ 173204 h 918344"/>
              <a:gd name="connsiteX82" fmla="*/ 6977218 w 9517857"/>
              <a:gd name="connsiteY82" fmla="*/ 184277 h 918344"/>
              <a:gd name="connsiteX83" fmla="*/ 7065221 w 9517857"/>
              <a:gd name="connsiteY83" fmla="*/ 227519 h 918344"/>
              <a:gd name="connsiteX84" fmla="*/ 7565449 w 9517857"/>
              <a:gd name="connsiteY84" fmla="*/ 258938 h 918344"/>
              <a:gd name="connsiteX85" fmla="*/ 7599285 w 9517857"/>
              <a:gd name="connsiteY85" fmla="*/ 266009 h 918344"/>
              <a:gd name="connsiteX86" fmla="*/ 7644411 w 9517857"/>
              <a:gd name="connsiteY86" fmla="*/ 258974 h 918344"/>
              <a:gd name="connsiteX87" fmla="*/ 7825110 w 9517857"/>
              <a:gd name="connsiteY87" fmla="*/ 229097 h 918344"/>
              <a:gd name="connsiteX88" fmla="*/ 7965804 w 9517857"/>
              <a:gd name="connsiteY88" fmla="*/ 190533 h 918344"/>
              <a:gd name="connsiteX89" fmla="*/ 8147401 w 9517857"/>
              <a:gd name="connsiteY89" fmla="*/ 205605 h 918344"/>
              <a:gd name="connsiteX90" fmla="*/ 8256033 w 9517857"/>
              <a:gd name="connsiteY90" fmla="*/ 193701 h 918344"/>
              <a:gd name="connsiteX91" fmla="*/ 8551625 w 9517857"/>
              <a:gd name="connsiteY91" fmla="*/ 161505 h 918344"/>
              <a:gd name="connsiteX92" fmla="*/ 8715976 w 9517857"/>
              <a:gd name="connsiteY92" fmla="*/ 178362 h 918344"/>
              <a:gd name="connsiteX93" fmla="*/ 8778827 w 9517857"/>
              <a:gd name="connsiteY93" fmla="*/ 172924 h 918344"/>
              <a:gd name="connsiteX94" fmla="*/ 8840778 w 9517857"/>
              <a:gd name="connsiteY94" fmla="*/ 143137 h 918344"/>
              <a:gd name="connsiteX95" fmla="*/ 9010380 w 9517857"/>
              <a:gd name="connsiteY95" fmla="*/ 91879 h 918344"/>
              <a:gd name="connsiteX96" fmla="*/ 9110856 w 9517857"/>
              <a:gd name="connsiteY96" fmla="*/ 70985 h 918344"/>
              <a:gd name="connsiteX97" fmla="*/ 9268817 w 9517857"/>
              <a:gd name="connsiteY97" fmla="*/ 53070 h 918344"/>
              <a:gd name="connsiteX98" fmla="*/ 9316667 w 9517857"/>
              <a:gd name="connsiteY98" fmla="*/ 45035 h 918344"/>
              <a:gd name="connsiteX99" fmla="*/ 9428209 w 9517857"/>
              <a:gd name="connsiteY99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6013415 w 9517857"/>
              <a:gd name="connsiteY72" fmla="*/ 13730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433745 w 9517857"/>
              <a:gd name="connsiteY84" fmla="*/ 24695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547829 w 9517857"/>
              <a:gd name="connsiteY34" fmla="*/ 5661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47401 w 9517857"/>
              <a:gd name="connsiteY86" fmla="*/ 2056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06016 w 9517857"/>
              <a:gd name="connsiteY86" fmla="*/ 2310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6014778 w 9517857"/>
              <a:gd name="connsiteY71" fmla="*/ 16832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840778 w 9517857"/>
              <a:gd name="connsiteY89" fmla="*/ 143137 h 918344"/>
              <a:gd name="connsiteX90" fmla="*/ 9010380 w 9517857"/>
              <a:gd name="connsiteY90" fmla="*/ 91879 h 918344"/>
              <a:gd name="connsiteX91" fmla="*/ 9110856 w 9517857"/>
              <a:gd name="connsiteY91" fmla="*/ 70985 h 918344"/>
              <a:gd name="connsiteX92" fmla="*/ 9268817 w 9517857"/>
              <a:gd name="connsiteY92" fmla="*/ 53070 h 918344"/>
              <a:gd name="connsiteX93" fmla="*/ 9316667 w 9517857"/>
              <a:gd name="connsiteY93" fmla="*/ 45035 h 918344"/>
              <a:gd name="connsiteX94" fmla="*/ 9428209 w 9517857"/>
              <a:gd name="connsiteY94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840778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63955 w 9517857"/>
              <a:gd name="connsiteY85" fmla="*/ 2056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9517857" h="918344">
                <a:moveTo>
                  <a:pt x="4686423" y="247907"/>
                </a:moveTo>
                <a:lnTo>
                  <a:pt x="4689051" y="250956"/>
                </a:lnTo>
                <a:lnTo>
                  <a:pt x="4687244" y="251286"/>
                </a:lnTo>
                <a:lnTo>
                  <a:pt x="4686423" y="247907"/>
                </a:lnTo>
                <a:close/>
                <a:moveTo>
                  <a:pt x="4685225" y="246518"/>
                </a:moveTo>
                <a:cubicBezTo>
                  <a:pt x="4688837" y="243186"/>
                  <a:pt x="4687468" y="244586"/>
                  <a:pt x="4686133" y="246715"/>
                </a:cubicBezTo>
                <a:cubicBezTo>
                  <a:pt x="4686230" y="247112"/>
                  <a:pt x="4686326" y="247510"/>
                  <a:pt x="4686423" y="247907"/>
                </a:cubicBezTo>
                <a:lnTo>
                  <a:pt x="4685225" y="246518"/>
                </a:lnTo>
                <a:close/>
                <a:moveTo>
                  <a:pt x="9428209" y="29911"/>
                </a:moveTo>
                <a:lnTo>
                  <a:pt x="9517857" y="0"/>
                </a:lnTo>
                <a:lnTo>
                  <a:pt x="9517857" y="918344"/>
                </a:lnTo>
                <a:lnTo>
                  <a:pt x="14604" y="918344"/>
                </a:lnTo>
                <a:lnTo>
                  <a:pt x="12841" y="917751"/>
                </a:lnTo>
                <a:cubicBezTo>
                  <a:pt x="4532" y="914852"/>
                  <a:pt x="-773" y="912795"/>
                  <a:pt x="93" y="912459"/>
                </a:cubicBezTo>
                <a:cubicBezTo>
                  <a:pt x="172" y="912286"/>
                  <a:pt x="58594" y="890483"/>
                  <a:pt x="58674" y="890310"/>
                </a:cubicBezTo>
                <a:cubicBezTo>
                  <a:pt x="127436" y="929602"/>
                  <a:pt x="206243" y="828214"/>
                  <a:pt x="275005" y="807217"/>
                </a:cubicBezTo>
                <a:cubicBezTo>
                  <a:pt x="303983" y="806075"/>
                  <a:pt x="504960" y="777363"/>
                  <a:pt x="587824" y="798183"/>
                </a:cubicBezTo>
                <a:cubicBezTo>
                  <a:pt x="598733" y="769336"/>
                  <a:pt x="682904" y="785912"/>
                  <a:pt x="651826" y="738326"/>
                </a:cubicBezTo>
                <a:cubicBezTo>
                  <a:pt x="688440" y="737850"/>
                  <a:pt x="753255" y="750384"/>
                  <a:pt x="727985" y="719814"/>
                </a:cubicBezTo>
                <a:cubicBezTo>
                  <a:pt x="739648" y="718737"/>
                  <a:pt x="775717" y="715075"/>
                  <a:pt x="778982" y="710130"/>
                </a:cubicBezTo>
                <a:cubicBezTo>
                  <a:pt x="779189" y="709395"/>
                  <a:pt x="849736" y="718709"/>
                  <a:pt x="849944" y="717975"/>
                </a:cubicBezTo>
                <a:lnTo>
                  <a:pt x="921659" y="712683"/>
                </a:lnTo>
                <a:lnTo>
                  <a:pt x="930946" y="734034"/>
                </a:lnTo>
                <a:lnTo>
                  <a:pt x="986250" y="713518"/>
                </a:lnTo>
                <a:lnTo>
                  <a:pt x="1013752" y="713349"/>
                </a:lnTo>
                <a:lnTo>
                  <a:pt x="1023734" y="718559"/>
                </a:lnTo>
                <a:cubicBezTo>
                  <a:pt x="1033291" y="721264"/>
                  <a:pt x="1045398" y="721382"/>
                  <a:pt x="1063207" y="715639"/>
                </a:cubicBezTo>
                <a:lnTo>
                  <a:pt x="1081980" y="738443"/>
                </a:lnTo>
                <a:lnTo>
                  <a:pt x="1218120" y="713268"/>
                </a:lnTo>
                <a:cubicBezTo>
                  <a:pt x="1230137" y="716150"/>
                  <a:pt x="1387179" y="685167"/>
                  <a:pt x="1397459" y="691178"/>
                </a:cubicBezTo>
                <a:cubicBezTo>
                  <a:pt x="1490025" y="704972"/>
                  <a:pt x="1465878" y="715592"/>
                  <a:pt x="1580688" y="693685"/>
                </a:cubicBezTo>
                <a:cubicBezTo>
                  <a:pt x="1607067" y="704367"/>
                  <a:pt x="1719477" y="658227"/>
                  <a:pt x="1772334" y="710628"/>
                </a:cubicBezTo>
                <a:cubicBezTo>
                  <a:pt x="1745536" y="644812"/>
                  <a:pt x="1976078" y="716424"/>
                  <a:pt x="2002561" y="659905"/>
                </a:cubicBezTo>
                <a:cubicBezTo>
                  <a:pt x="2045346" y="660345"/>
                  <a:pt x="2166676" y="654379"/>
                  <a:pt x="2135144" y="636489"/>
                </a:cubicBezTo>
                <a:cubicBezTo>
                  <a:pt x="2226022" y="620861"/>
                  <a:pt x="2361353" y="588467"/>
                  <a:pt x="2448505" y="578838"/>
                </a:cubicBezTo>
                <a:cubicBezTo>
                  <a:pt x="2446114" y="626857"/>
                  <a:pt x="2632278" y="528268"/>
                  <a:pt x="2658055" y="578715"/>
                </a:cubicBezTo>
                <a:cubicBezTo>
                  <a:pt x="2670795" y="573569"/>
                  <a:pt x="2682322" y="566993"/>
                  <a:pt x="2693698" y="560017"/>
                </a:cubicBezTo>
                <a:lnTo>
                  <a:pt x="2699673" y="556388"/>
                </a:lnTo>
                <a:lnTo>
                  <a:pt x="2727306" y="550686"/>
                </a:lnTo>
                <a:lnTo>
                  <a:pt x="2730451" y="538046"/>
                </a:lnTo>
                <a:lnTo>
                  <a:pt x="2768713" y="521563"/>
                </a:lnTo>
                <a:cubicBezTo>
                  <a:pt x="2783756" y="517092"/>
                  <a:pt x="2800788" y="514279"/>
                  <a:pt x="2820868" y="514148"/>
                </a:cubicBezTo>
                <a:cubicBezTo>
                  <a:pt x="2894791" y="532873"/>
                  <a:pt x="2981506" y="465495"/>
                  <a:pt x="3073635" y="491282"/>
                </a:cubicBezTo>
                <a:cubicBezTo>
                  <a:pt x="3106872" y="496612"/>
                  <a:pt x="3205785" y="487706"/>
                  <a:pt x="3222071" y="470547"/>
                </a:cubicBezTo>
                <a:cubicBezTo>
                  <a:pt x="3242193" y="465502"/>
                  <a:pt x="3267163" y="469124"/>
                  <a:pt x="3274069" y="451593"/>
                </a:cubicBezTo>
                <a:cubicBezTo>
                  <a:pt x="3286659" y="430153"/>
                  <a:pt x="3363648" y="455559"/>
                  <a:pt x="3349632" y="432571"/>
                </a:cubicBezTo>
                <a:lnTo>
                  <a:pt x="3479593" y="390425"/>
                </a:lnTo>
                <a:cubicBezTo>
                  <a:pt x="3546325" y="380108"/>
                  <a:pt x="3689266" y="375631"/>
                  <a:pt x="3750023" y="370666"/>
                </a:cubicBezTo>
                <a:cubicBezTo>
                  <a:pt x="3810780" y="365701"/>
                  <a:pt x="3796187" y="363985"/>
                  <a:pt x="3844133" y="360636"/>
                </a:cubicBezTo>
                <a:cubicBezTo>
                  <a:pt x="3892079" y="357287"/>
                  <a:pt x="4007004" y="338828"/>
                  <a:pt x="4037701" y="350573"/>
                </a:cubicBezTo>
                <a:cubicBezTo>
                  <a:pt x="4133026" y="338752"/>
                  <a:pt x="4159924" y="363178"/>
                  <a:pt x="4266740" y="361442"/>
                </a:cubicBezTo>
                <a:cubicBezTo>
                  <a:pt x="4385770" y="354362"/>
                  <a:pt x="4314535" y="340131"/>
                  <a:pt x="4430770" y="342631"/>
                </a:cubicBezTo>
                <a:cubicBezTo>
                  <a:pt x="4439969" y="322582"/>
                  <a:pt x="4478290" y="314633"/>
                  <a:pt x="4512664" y="319936"/>
                </a:cubicBezTo>
                <a:cubicBezTo>
                  <a:pt x="4570011" y="315126"/>
                  <a:pt x="4549085" y="269587"/>
                  <a:pt x="4616423" y="290902"/>
                </a:cubicBezTo>
                <a:cubicBezTo>
                  <a:pt x="4599641" y="270265"/>
                  <a:pt x="4692085" y="269204"/>
                  <a:pt x="4691675" y="253999"/>
                </a:cubicBezTo>
                <a:lnTo>
                  <a:pt x="4689051" y="250956"/>
                </a:lnTo>
                <a:lnTo>
                  <a:pt x="4719994" y="245295"/>
                </a:lnTo>
                <a:cubicBezTo>
                  <a:pt x="4732635" y="242763"/>
                  <a:pt x="4745300" y="240323"/>
                  <a:pt x="4752894" y="239863"/>
                </a:cubicBezTo>
                <a:lnTo>
                  <a:pt x="4769329" y="233573"/>
                </a:lnTo>
                <a:lnTo>
                  <a:pt x="4775634" y="234051"/>
                </a:lnTo>
                <a:lnTo>
                  <a:pt x="4790452" y="233560"/>
                </a:lnTo>
                <a:lnTo>
                  <a:pt x="4789062" y="241912"/>
                </a:lnTo>
                <a:cubicBezTo>
                  <a:pt x="4786342" y="249920"/>
                  <a:pt x="4804560" y="248619"/>
                  <a:pt x="4827826" y="246965"/>
                </a:cubicBezTo>
                <a:cubicBezTo>
                  <a:pt x="4875782" y="239557"/>
                  <a:pt x="4874112" y="283401"/>
                  <a:pt x="4892569" y="249921"/>
                </a:cubicBezTo>
                <a:lnTo>
                  <a:pt x="4896611" y="240436"/>
                </a:lnTo>
                <a:lnTo>
                  <a:pt x="4917286" y="243647"/>
                </a:lnTo>
                <a:cubicBezTo>
                  <a:pt x="4944584" y="247520"/>
                  <a:pt x="5004445" y="259177"/>
                  <a:pt x="5060397" y="263676"/>
                </a:cubicBezTo>
                <a:cubicBezTo>
                  <a:pt x="5093356" y="238577"/>
                  <a:pt x="5149615" y="249939"/>
                  <a:pt x="5244719" y="245243"/>
                </a:cubicBezTo>
                <a:cubicBezTo>
                  <a:pt x="5280563" y="216460"/>
                  <a:pt x="5287005" y="287909"/>
                  <a:pt x="5358056" y="247236"/>
                </a:cubicBezTo>
                <a:cubicBezTo>
                  <a:pt x="5361752" y="250245"/>
                  <a:pt x="5403312" y="238203"/>
                  <a:pt x="5426496" y="235130"/>
                </a:cubicBezTo>
                <a:cubicBezTo>
                  <a:pt x="5449679" y="232057"/>
                  <a:pt x="5473549" y="245599"/>
                  <a:pt x="5497161" y="228796"/>
                </a:cubicBezTo>
                <a:cubicBezTo>
                  <a:pt x="5639351" y="214989"/>
                  <a:pt x="5707050" y="169433"/>
                  <a:pt x="5923732" y="187376"/>
                </a:cubicBezTo>
                <a:cubicBezTo>
                  <a:pt x="5980821" y="181528"/>
                  <a:pt x="6140195" y="184371"/>
                  <a:pt x="6194152" y="151760"/>
                </a:cubicBezTo>
                <a:cubicBezTo>
                  <a:pt x="6187280" y="177771"/>
                  <a:pt x="6304222" y="153398"/>
                  <a:pt x="6281379" y="181614"/>
                </a:cubicBezTo>
                <a:cubicBezTo>
                  <a:pt x="6321899" y="201807"/>
                  <a:pt x="6335111" y="162578"/>
                  <a:pt x="6374947" y="179787"/>
                </a:cubicBezTo>
                <a:cubicBezTo>
                  <a:pt x="6417404" y="181324"/>
                  <a:pt x="6402484" y="169682"/>
                  <a:pt x="6448518" y="164366"/>
                </a:cubicBezTo>
                <a:cubicBezTo>
                  <a:pt x="6504958" y="162476"/>
                  <a:pt x="6493438" y="111191"/>
                  <a:pt x="6544700" y="167149"/>
                </a:cubicBezTo>
                <a:cubicBezTo>
                  <a:pt x="6601507" y="148685"/>
                  <a:pt x="6566269" y="164374"/>
                  <a:pt x="6648353" y="172238"/>
                </a:cubicBezTo>
                <a:cubicBezTo>
                  <a:pt x="6680008" y="155211"/>
                  <a:pt x="6707960" y="160661"/>
                  <a:pt x="6736227" y="173204"/>
                </a:cubicBezTo>
                <a:cubicBezTo>
                  <a:pt x="6813963" y="164272"/>
                  <a:pt x="6888143" y="181284"/>
                  <a:pt x="6977218" y="184277"/>
                </a:cubicBezTo>
                <a:cubicBezTo>
                  <a:pt x="7040424" y="188306"/>
                  <a:pt x="7000291" y="215076"/>
                  <a:pt x="7065221" y="227519"/>
                </a:cubicBezTo>
                <a:cubicBezTo>
                  <a:pt x="7130151" y="239962"/>
                  <a:pt x="7277790" y="252523"/>
                  <a:pt x="7366801" y="258938"/>
                </a:cubicBezTo>
                <a:cubicBezTo>
                  <a:pt x="7377311" y="252420"/>
                  <a:pt x="7435314" y="238566"/>
                  <a:pt x="7433745" y="246959"/>
                </a:cubicBezTo>
                <a:cubicBezTo>
                  <a:pt x="7446076" y="243878"/>
                  <a:pt x="7639946" y="245807"/>
                  <a:pt x="7644411" y="258974"/>
                </a:cubicBezTo>
                <a:cubicBezTo>
                  <a:pt x="7708015" y="258000"/>
                  <a:pt x="7770249" y="247712"/>
                  <a:pt x="7825110" y="229097"/>
                </a:cubicBezTo>
                <a:cubicBezTo>
                  <a:pt x="7908941" y="220202"/>
                  <a:pt x="8092134" y="211504"/>
                  <a:pt x="8163955" y="205605"/>
                </a:cubicBezTo>
                <a:cubicBezTo>
                  <a:pt x="8183007" y="196598"/>
                  <a:pt x="8225048" y="207087"/>
                  <a:pt x="8256033" y="193701"/>
                </a:cubicBezTo>
                <a:cubicBezTo>
                  <a:pt x="8334440" y="185293"/>
                  <a:pt x="8474968" y="164062"/>
                  <a:pt x="8551625" y="161505"/>
                </a:cubicBezTo>
                <a:cubicBezTo>
                  <a:pt x="8649083" y="153078"/>
                  <a:pt x="8607056" y="154741"/>
                  <a:pt x="8683515" y="143137"/>
                </a:cubicBezTo>
                <a:cubicBezTo>
                  <a:pt x="8746256" y="121084"/>
                  <a:pt x="8897706" y="99547"/>
                  <a:pt x="9002103" y="85529"/>
                </a:cubicBezTo>
                <a:cubicBezTo>
                  <a:pt x="9018826" y="50490"/>
                  <a:pt x="9112524" y="108345"/>
                  <a:pt x="9110856" y="70985"/>
                </a:cubicBezTo>
                <a:cubicBezTo>
                  <a:pt x="9148189" y="94238"/>
                  <a:pt x="9209809" y="53273"/>
                  <a:pt x="9268817" y="53070"/>
                </a:cubicBezTo>
                <a:cubicBezTo>
                  <a:pt x="9279135" y="35985"/>
                  <a:pt x="9292736" y="36508"/>
                  <a:pt x="9316667" y="45035"/>
                </a:cubicBezTo>
                <a:cubicBezTo>
                  <a:pt x="9352186" y="45850"/>
                  <a:pt x="9390008" y="39787"/>
                  <a:pt x="9428209" y="29911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D5707-B08D-4353-A870-0CE9CB0D157E}"/>
              </a:ext>
            </a:extLst>
          </p:cNvPr>
          <p:cNvSpPr txBox="1"/>
          <p:nvPr/>
        </p:nvSpPr>
        <p:spPr>
          <a:xfrm>
            <a:off x="2061445" y="1733761"/>
            <a:ext cx="90003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mk-M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Parameters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a URL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Dynamically inserted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parametars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api_key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json dataty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Success(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result,status,xhr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 l</a:t>
            </a:r>
            <a:r>
              <a:rPr lang="mk-M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ooping through the JSON result and extracting values from it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mk-M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esourceId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attribute: ids of the results of th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 success function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mk-M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hese ids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used </a:t>
            </a:r>
            <a:r>
              <a:rPr lang="mk-M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make another jQuery AJAX request to fetch the complete information for that id. </a:t>
            </a:r>
            <a:endParaRPr lang="mk-MK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AFD743-76C2-43E6-BCB0-9139AF6B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858" y="2382659"/>
            <a:ext cx="9000368" cy="4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68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2192</TotalTime>
  <Words>837</Words>
  <Application>Microsoft Office PowerPoint</Application>
  <PresentationFormat>Widescreen</PresentationFormat>
  <Paragraphs>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Book Antiqua</vt:lpstr>
      <vt:lpstr>Calibri</vt:lpstr>
      <vt:lpstr>Calibri Light</vt:lpstr>
      <vt:lpstr>Times New Roman</vt:lpstr>
      <vt:lpstr>Office Theme</vt:lpstr>
      <vt:lpstr>Custom Design</vt:lpstr>
      <vt:lpstr>Designing Responsive Movie Website – Presenting Movie Data with AJAX </vt:lpstr>
      <vt:lpstr>Designing Responsive Website with AJAX</vt:lpstr>
      <vt:lpstr>API: Application Programming Interface</vt:lpstr>
      <vt:lpstr>How I designed my Responsive Site with AJAX </vt:lpstr>
      <vt:lpstr>The Concept of my Website</vt:lpstr>
      <vt:lpstr>HTML Page Code Description and CSS</vt:lpstr>
      <vt:lpstr>jQuery AJAX to call TheMovieDB API</vt:lpstr>
      <vt:lpstr>PowerPoint Presentation</vt:lpstr>
      <vt:lpstr>Movie jQuery and Results</vt:lpstr>
      <vt:lpstr>PowerPoint Presentation</vt:lpstr>
      <vt:lpstr>PowerPoint Presentation</vt:lpstr>
      <vt:lpstr>Details about the Movies</vt:lpstr>
      <vt:lpstr>PowerPoint Presentation</vt:lpstr>
      <vt:lpstr>Information used from the Data Base</vt:lpstr>
      <vt:lpstr>PowerPoint Presentation</vt:lpstr>
      <vt:lpstr>PowerPoint Presentation</vt:lpstr>
      <vt:lpstr>      Actors jQuery and Results</vt:lpstr>
      <vt:lpstr>PowerPoint Presentation</vt:lpstr>
      <vt:lpstr>PowerPoint Presentation</vt:lpstr>
      <vt:lpstr>Genre jQuery and Results</vt:lpstr>
      <vt:lpstr>PowerPoint Presentation</vt:lpstr>
      <vt:lpstr>TV Shows jQuery and Results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Responsive Movie Website – Presenting Movie Data with AJAX</dc:title>
  <dc:creator>Marija Stojceva</dc:creator>
  <cp:lastModifiedBy>Marija Stojceva</cp:lastModifiedBy>
  <cp:revision>15</cp:revision>
  <dcterms:created xsi:type="dcterms:W3CDTF">2021-08-21T09:15:06Z</dcterms:created>
  <dcterms:modified xsi:type="dcterms:W3CDTF">2021-09-01T14:17:14Z</dcterms:modified>
</cp:coreProperties>
</file>